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0"/>
    <p:restoredTop sz="94646"/>
  </p:normalViewPr>
  <p:slideViewPr>
    <p:cSldViewPr snapToGrid="0" snapToObjects="1" showGuides="1">
      <p:cViewPr>
        <p:scale>
          <a:sx n="154" d="100"/>
          <a:sy n="154" d="100"/>
        </p:scale>
        <p:origin x="352" y="5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-1115359" y="-796335"/>
            <a:ext cx="6903931" cy="6849803"/>
          </a:xfrm>
          <a:prstGeom prst="ellipse">
            <a:avLst/>
          </a:prstGeom>
        </p:spPr>
        <p:txBody>
          <a:bodyPr anchor="ctr" anchorCtr="1"/>
          <a:lstStyle>
            <a:lvl1pPr marL="0" indent="0" algn="r">
              <a:buNone/>
              <a:defRPr sz="3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1071" y="4083358"/>
            <a:ext cx="4021394" cy="1288742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971071" y="2113269"/>
            <a:ext cx="4021394" cy="1830081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0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9" name="Freeform 18"/>
          <p:cNvSpPr/>
          <p:nvPr userDrawn="1"/>
        </p:nvSpPr>
        <p:spPr>
          <a:xfrm rot="21076549" flipH="1">
            <a:off x="777024" y="-1054750"/>
            <a:ext cx="10259879" cy="8798054"/>
          </a:xfrm>
          <a:custGeom>
            <a:avLst/>
            <a:gdLst>
              <a:gd name="connsiteX0" fmla="*/ 8305691 w 10259879"/>
              <a:gd name="connsiteY0" fmla="*/ 33042 h 8798054"/>
              <a:gd name="connsiteX1" fmla="*/ 7007059 w 10259879"/>
              <a:gd name="connsiteY1" fmla="*/ 1626409 h 8798054"/>
              <a:gd name="connsiteX2" fmla="*/ 7040102 w 10259879"/>
              <a:gd name="connsiteY2" fmla="*/ 1954187 h 8798054"/>
              <a:gd name="connsiteX3" fmla="*/ 7061738 w 10259879"/>
              <a:gd name="connsiteY3" fmla="*/ 2038329 h 8798054"/>
              <a:gd name="connsiteX4" fmla="*/ 5887868 w 10259879"/>
              <a:gd name="connsiteY4" fmla="*/ 2706676 h 8798054"/>
              <a:gd name="connsiteX5" fmla="*/ 5791413 w 10259879"/>
              <a:gd name="connsiteY5" fmla="*/ 2577689 h 8798054"/>
              <a:gd name="connsiteX6" fmla="*/ 3268940 w 10259879"/>
              <a:gd name="connsiteY6" fmla="*/ 1388100 h 8798054"/>
              <a:gd name="connsiteX7" fmla="*/ 2771113 w 10259879"/>
              <a:gd name="connsiteY7" fmla="*/ 1425766 h 8798054"/>
              <a:gd name="connsiteX8" fmla="*/ 0 w 10259879"/>
              <a:gd name="connsiteY8" fmla="*/ 4657035 h 8798054"/>
              <a:gd name="connsiteX9" fmla="*/ 3268940 w 10259879"/>
              <a:gd name="connsiteY9" fmla="*/ 7925970 h 8798054"/>
              <a:gd name="connsiteX10" fmla="*/ 5348290 w 10259879"/>
              <a:gd name="connsiteY10" fmla="*/ 7179504 h 8798054"/>
              <a:gd name="connsiteX11" fmla="*/ 5575614 w 10259879"/>
              <a:gd name="connsiteY11" fmla="*/ 6972898 h 8798054"/>
              <a:gd name="connsiteX12" fmla="*/ 6097298 w 10259879"/>
              <a:gd name="connsiteY12" fmla="*/ 7437459 h 8798054"/>
              <a:gd name="connsiteX13" fmla="*/ 6093140 w 10259879"/>
              <a:gd name="connsiteY13" fmla="*/ 7446373 h 8798054"/>
              <a:gd name="connsiteX14" fmla="*/ 6032105 w 10259879"/>
              <a:gd name="connsiteY14" fmla="*/ 7792214 h 8798054"/>
              <a:gd name="connsiteX15" fmla="*/ 7037946 w 10259879"/>
              <a:gd name="connsiteY15" fmla="*/ 8798054 h 8798054"/>
              <a:gd name="connsiteX16" fmla="*/ 8043787 w 10259879"/>
              <a:gd name="connsiteY16" fmla="*/ 7792214 h 8798054"/>
              <a:gd name="connsiteX17" fmla="*/ 7037947 w 10259879"/>
              <a:gd name="connsiteY17" fmla="*/ 6786374 h 8798054"/>
              <a:gd name="connsiteX18" fmla="*/ 6835234 w 10259879"/>
              <a:gd name="connsiteY18" fmla="*/ 6806809 h 8798054"/>
              <a:gd name="connsiteX19" fmla="*/ 6516381 w 10259879"/>
              <a:gd name="connsiteY19" fmla="*/ 6931993 h 8798054"/>
              <a:gd name="connsiteX20" fmla="*/ 6485585 w 10259879"/>
              <a:gd name="connsiteY20" fmla="*/ 6954447 h 8798054"/>
              <a:gd name="connsiteX21" fmla="*/ 5971007 w 10259879"/>
              <a:gd name="connsiteY21" fmla="*/ 6496214 h 8798054"/>
              <a:gd name="connsiteX22" fmla="*/ 5979597 w 10259879"/>
              <a:gd name="connsiteY22" fmla="*/ 6484728 h 8798054"/>
              <a:gd name="connsiteX23" fmla="*/ 6537880 w 10259879"/>
              <a:gd name="connsiteY23" fmla="*/ 4657035 h 8798054"/>
              <a:gd name="connsiteX24" fmla="*/ 6280991 w 10259879"/>
              <a:gd name="connsiteY24" fmla="*/ 3384618 h 8798054"/>
              <a:gd name="connsiteX25" fmla="*/ 6251231 w 10259879"/>
              <a:gd name="connsiteY25" fmla="*/ 3322840 h 8798054"/>
              <a:gd name="connsiteX26" fmla="*/ 7390489 w 10259879"/>
              <a:gd name="connsiteY26" fmla="*/ 2674200 h 8798054"/>
              <a:gd name="connsiteX27" fmla="*/ 7483424 w 10259879"/>
              <a:gd name="connsiteY27" fmla="*/ 2776454 h 8798054"/>
              <a:gd name="connsiteX28" fmla="*/ 8633469 w 10259879"/>
              <a:gd name="connsiteY28" fmla="*/ 3252818 h 8798054"/>
              <a:gd name="connsiteX29" fmla="*/ 10259879 w 10259879"/>
              <a:gd name="connsiteY29" fmla="*/ 1626409 h 8798054"/>
              <a:gd name="connsiteX30" fmla="*/ 8633469 w 10259879"/>
              <a:gd name="connsiteY30" fmla="*/ 0 h 8798054"/>
              <a:gd name="connsiteX31" fmla="*/ 8305691 w 10259879"/>
              <a:gd name="connsiteY31" fmla="*/ 33042 h 879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259879" h="8798054">
                <a:moveTo>
                  <a:pt x="8305691" y="33042"/>
                </a:moveTo>
                <a:cubicBezTo>
                  <a:pt x="7564564" y="184699"/>
                  <a:pt x="7007059" y="840448"/>
                  <a:pt x="7007059" y="1626409"/>
                </a:cubicBezTo>
                <a:cubicBezTo>
                  <a:pt x="7007059" y="1738689"/>
                  <a:pt x="7018437" y="1848312"/>
                  <a:pt x="7040102" y="1954187"/>
                </a:cubicBezTo>
                <a:lnTo>
                  <a:pt x="7061738" y="2038329"/>
                </a:lnTo>
                <a:lnTo>
                  <a:pt x="5887868" y="2706676"/>
                </a:lnTo>
                <a:lnTo>
                  <a:pt x="5791413" y="2577689"/>
                </a:lnTo>
                <a:cubicBezTo>
                  <a:pt x="5191841" y="1851178"/>
                  <a:pt x="4284470" y="1388100"/>
                  <a:pt x="3268940" y="1388100"/>
                </a:cubicBezTo>
                <a:cubicBezTo>
                  <a:pt x="3099685" y="1388101"/>
                  <a:pt x="2933434" y="1400964"/>
                  <a:pt x="2771113" y="1425766"/>
                </a:cubicBezTo>
                <a:cubicBezTo>
                  <a:pt x="1202002" y="1665521"/>
                  <a:pt x="1" y="3020907"/>
                  <a:pt x="0" y="4657035"/>
                </a:cubicBezTo>
                <a:cubicBezTo>
                  <a:pt x="0" y="6462418"/>
                  <a:pt x="1463554" y="7925970"/>
                  <a:pt x="3268940" y="7925970"/>
                </a:cubicBezTo>
                <a:cubicBezTo>
                  <a:pt x="4058796" y="7925970"/>
                  <a:pt x="4783224" y="7645837"/>
                  <a:pt x="5348290" y="7179504"/>
                </a:cubicBezTo>
                <a:lnTo>
                  <a:pt x="5575614" y="6972898"/>
                </a:lnTo>
                <a:lnTo>
                  <a:pt x="6097298" y="7437459"/>
                </a:lnTo>
                <a:lnTo>
                  <a:pt x="6093140" y="7446373"/>
                </a:lnTo>
                <a:cubicBezTo>
                  <a:pt x="6053655" y="7554212"/>
                  <a:pt x="6032105" y="7670696"/>
                  <a:pt x="6032105" y="7792214"/>
                </a:cubicBezTo>
                <a:cubicBezTo>
                  <a:pt x="6032106" y="8347724"/>
                  <a:pt x="6482436" y="8798054"/>
                  <a:pt x="7037946" y="8798054"/>
                </a:cubicBezTo>
                <a:cubicBezTo>
                  <a:pt x="7593458" y="8798054"/>
                  <a:pt x="8043787" y="8347724"/>
                  <a:pt x="8043787" y="7792214"/>
                </a:cubicBezTo>
                <a:cubicBezTo>
                  <a:pt x="8043787" y="7236704"/>
                  <a:pt x="7593457" y="6786374"/>
                  <a:pt x="7037947" y="6786374"/>
                </a:cubicBezTo>
                <a:cubicBezTo>
                  <a:pt x="6968508" y="6786374"/>
                  <a:pt x="6900712" y="6793410"/>
                  <a:pt x="6835234" y="6806809"/>
                </a:cubicBezTo>
                <a:cubicBezTo>
                  <a:pt x="6720648" y="6830257"/>
                  <a:pt x="6613159" y="6873189"/>
                  <a:pt x="6516381" y="6931993"/>
                </a:cubicBezTo>
                <a:lnTo>
                  <a:pt x="6485585" y="6954447"/>
                </a:lnTo>
                <a:lnTo>
                  <a:pt x="5971007" y="6496214"/>
                </a:lnTo>
                <a:lnTo>
                  <a:pt x="5979597" y="6484728"/>
                </a:lnTo>
                <a:cubicBezTo>
                  <a:pt x="6332068" y="5963003"/>
                  <a:pt x="6537880" y="5334054"/>
                  <a:pt x="6537880" y="4657035"/>
                </a:cubicBezTo>
                <a:cubicBezTo>
                  <a:pt x="6537880" y="4205690"/>
                  <a:pt x="6446408" y="3775708"/>
                  <a:pt x="6280991" y="3384618"/>
                </a:cubicBezTo>
                <a:lnTo>
                  <a:pt x="6251231" y="3322840"/>
                </a:lnTo>
                <a:lnTo>
                  <a:pt x="7390489" y="2674200"/>
                </a:lnTo>
                <a:lnTo>
                  <a:pt x="7483424" y="2776454"/>
                </a:lnTo>
                <a:cubicBezTo>
                  <a:pt x="7777747" y="3070776"/>
                  <a:pt x="8184349" y="3252818"/>
                  <a:pt x="8633469" y="3252818"/>
                </a:cubicBezTo>
                <a:cubicBezTo>
                  <a:pt x="9531710" y="3252818"/>
                  <a:pt x="10259879" y="2524650"/>
                  <a:pt x="10259879" y="1626409"/>
                </a:cubicBezTo>
                <a:cubicBezTo>
                  <a:pt x="10259879" y="728168"/>
                  <a:pt x="9531710" y="0"/>
                  <a:pt x="8633469" y="0"/>
                </a:cubicBezTo>
                <a:cubicBezTo>
                  <a:pt x="8521189" y="0"/>
                  <a:pt x="8411566" y="11377"/>
                  <a:pt x="8305691" y="330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13162" y="107631"/>
            <a:ext cx="2620526" cy="1634123"/>
          </a:xfrm>
          <a:noFill/>
        </p:spPr>
        <p:txBody>
          <a:bodyPr lIns="0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477804" y="1887233"/>
            <a:ext cx="4673431" cy="326062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  <a:ea typeface="FoundryMonoline-Light" charset="0"/>
                <a:cs typeface="FoundryMonoline-Light" charset="0"/>
              </a:defRPr>
            </a:lvl1pPr>
            <a:lvl2pPr marL="457200" indent="0">
              <a:buNone/>
              <a:defRPr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1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9" name="Freeform 18"/>
          <p:cNvSpPr/>
          <p:nvPr userDrawn="1"/>
        </p:nvSpPr>
        <p:spPr>
          <a:xfrm rot="21076549" flipH="1">
            <a:off x="777024" y="-1054750"/>
            <a:ext cx="10259879" cy="8798054"/>
          </a:xfrm>
          <a:custGeom>
            <a:avLst/>
            <a:gdLst>
              <a:gd name="connsiteX0" fmla="*/ 8305691 w 10259879"/>
              <a:gd name="connsiteY0" fmla="*/ 33042 h 8798054"/>
              <a:gd name="connsiteX1" fmla="*/ 7007059 w 10259879"/>
              <a:gd name="connsiteY1" fmla="*/ 1626409 h 8798054"/>
              <a:gd name="connsiteX2" fmla="*/ 7040102 w 10259879"/>
              <a:gd name="connsiteY2" fmla="*/ 1954187 h 8798054"/>
              <a:gd name="connsiteX3" fmla="*/ 7061738 w 10259879"/>
              <a:gd name="connsiteY3" fmla="*/ 2038329 h 8798054"/>
              <a:gd name="connsiteX4" fmla="*/ 5887868 w 10259879"/>
              <a:gd name="connsiteY4" fmla="*/ 2706676 h 8798054"/>
              <a:gd name="connsiteX5" fmla="*/ 5791413 w 10259879"/>
              <a:gd name="connsiteY5" fmla="*/ 2577689 h 8798054"/>
              <a:gd name="connsiteX6" fmla="*/ 3268940 w 10259879"/>
              <a:gd name="connsiteY6" fmla="*/ 1388100 h 8798054"/>
              <a:gd name="connsiteX7" fmla="*/ 2771113 w 10259879"/>
              <a:gd name="connsiteY7" fmla="*/ 1425766 h 8798054"/>
              <a:gd name="connsiteX8" fmla="*/ 0 w 10259879"/>
              <a:gd name="connsiteY8" fmla="*/ 4657035 h 8798054"/>
              <a:gd name="connsiteX9" fmla="*/ 3268940 w 10259879"/>
              <a:gd name="connsiteY9" fmla="*/ 7925970 h 8798054"/>
              <a:gd name="connsiteX10" fmla="*/ 5348290 w 10259879"/>
              <a:gd name="connsiteY10" fmla="*/ 7179504 h 8798054"/>
              <a:gd name="connsiteX11" fmla="*/ 5575614 w 10259879"/>
              <a:gd name="connsiteY11" fmla="*/ 6972898 h 8798054"/>
              <a:gd name="connsiteX12" fmla="*/ 6097298 w 10259879"/>
              <a:gd name="connsiteY12" fmla="*/ 7437459 h 8798054"/>
              <a:gd name="connsiteX13" fmla="*/ 6093140 w 10259879"/>
              <a:gd name="connsiteY13" fmla="*/ 7446373 h 8798054"/>
              <a:gd name="connsiteX14" fmla="*/ 6032105 w 10259879"/>
              <a:gd name="connsiteY14" fmla="*/ 7792214 h 8798054"/>
              <a:gd name="connsiteX15" fmla="*/ 7037946 w 10259879"/>
              <a:gd name="connsiteY15" fmla="*/ 8798054 h 8798054"/>
              <a:gd name="connsiteX16" fmla="*/ 8043787 w 10259879"/>
              <a:gd name="connsiteY16" fmla="*/ 7792214 h 8798054"/>
              <a:gd name="connsiteX17" fmla="*/ 7037947 w 10259879"/>
              <a:gd name="connsiteY17" fmla="*/ 6786374 h 8798054"/>
              <a:gd name="connsiteX18" fmla="*/ 6835234 w 10259879"/>
              <a:gd name="connsiteY18" fmla="*/ 6806809 h 8798054"/>
              <a:gd name="connsiteX19" fmla="*/ 6516381 w 10259879"/>
              <a:gd name="connsiteY19" fmla="*/ 6931993 h 8798054"/>
              <a:gd name="connsiteX20" fmla="*/ 6485585 w 10259879"/>
              <a:gd name="connsiteY20" fmla="*/ 6954447 h 8798054"/>
              <a:gd name="connsiteX21" fmla="*/ 5971007 w 10259879"/>
              <a:gd name="connsiteY21" fmla="*/ 6496214 h 8798054"/>
              <a:gd name="connsiteX22" fmla="*/ 5979597 w 10259879"/>
              <a:gd name="connsiteY22" fmla="*/ 6484728 h 8798054"/>
              <a:gd name="connsiteX23" fmla="*/ 6537880 w 10259879"/>
              <a:gd name="connsiteY23" fmla="*/ 4657035 h 8798054"/>
              <a:gd name="connsiteX24" fmla="*/ 6280991 w 10259879"/>
              <a:gd name="connsiteY24" fmla="*/ 3384618 h 8798054"/>
              <a:gd name="connsiteX25" fmla="*/ 6251231 w 10259879"/>
              <a:gd name="connsiteY25" fmla="*/ 3322840 h 8798054"/>
              <a:gd name="connsiteX26" fmla="*/ 7390489 w 10259879"/>
              <a:gd name="connsiteY26" fmla="*/ 2674200 h 8798054"/>
              <a:gd name="connsiteX27" fmla="*/ 7483424 w 10259879"/>
              <a:gd name="connsiteY27" fmla="*/ 2776454 h 8798054"/>
              <a:gd name="connsiteX28" fmla="*/ 8633469 w 10259879"/>
              <a:gd name="connsiteY28" fmla="*/ 3252818 h 8798054"/>
              <a:gd name="connsiteX29" fmla="*/ 10259879 w 10259879"/>
              <a:gd name="connsiteY29" fmla="*/ 1626409 h 8798054"/>
              <a:gd name="connsiteX30" fmla="*/ 8633469 w 10259879"/>
              <a:gd name="connsiteY30" fmla="*/ 0 h 8798054"/>
              <a:gd name="connsiteX31" fmla="*/ 8305691 w 10259879"/>
              <a:gd name="connsiteY31" fmla="*/ 33042 h 879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259879" h="8798054">
                <a:moveTo>
                  <a:pt x="8305691" y="33042"/>
                </a:moveTo>
                <a:cubicBezTo>
                  <a:pt x="7564564" y="184699"/>
                  <a:pt x="7007059" y="840448"/>
                  <a:pt x="7007059" y="1626409"/>
                </a:cubicBezTo>
                <a:cubicBezTo>
                  <a:pt x="7007059" y="1738689"/>
                  <a:pt x="7018437" y="1848312"/>
                  <a:pt x="7040102" y="1954187"/>
                </a:cubicBezTo>
                <a:lnTo>
                  <a:pt x="7061738" y="2038329"/>
                </a:lnTo>
                <a:lnTo>
                  <a:pt x="5887868" y="2706676"/>
                </a:lnTo>
                <a:lnTo>
                  <a:pt x="5791413" y="2577689"/>
                </a:lnTo>
                <a:cubicBezTo>
                  <a:pt x="5191841" y="1851178"/>
                  <a:pt x="4284470" y="1388100"/>
                  <a:pt x="3268940" y="1388100"/>
                </a:cubicBezTo>
                <a:cubicBezTo>
                  <a:pt x="3099685" y="1388101"/>
                  <a:pt x="2933434" y="1400964"/>
                  <a:pt x="2771113" y="1425766"/>
                </a:cubicBezTo>
                <a:cubicBezTo>
                  <a:pt x="1202002" y="1665521"/>
                  <a:pt x="1" y="3020907"/>
                  <a:pt x="0" y="4657035"/>
                </a:cubicBezTo>
                <a:cubicBezTo>
                  <a:pt x="0" y="6462418"/>
                  <a:pt x="1463554" y="7925970"/>
                  <a:pt x="3268940" y="7925970"/>
                </a:cubicBezTo>
                <a:cubicBezTo>
                  <a:pt x="4058796" y="7925970"/>
                  <a:pt x="4783224" y="7645837"/>
                  <a:pt x="5348290" y="7179504"/>
                </a:cubicBezTo>
                <a:lnTo>
                  <a:pt x="5575614" y="6972898"/>
                </a:lnTo>
                <a:lnTo>
                  <a:pt x="6097298" y="7437459"/>
                </a:lnTo>
                <a:lnTo>
                  <a:pt x="6093140" y="7446373"/>
                </a:lnTo>
                <a:cubicBezTo>
                  <a:pt x="6053655" y="7554212"/>
                  <a:pt x="6032105" y="7670696"/>
                  <a:pt x="6032105" y="7792214"/>
                </a:cubicBezTo>
                <a:cubicBezTo>
                  <a:pt x="6032106" y="8347724"/>
                  <a:pt x="6482436" y="8798054"/>
                  <a:pt x="7037946" y="8798054"/>
                </a:cubicBezTo>
                <a:cubicBezTo>
                  <a:pt x="7593458" y="8798054"/>
                  <a:pt x="8043787" y="8347724"/>
                  <a:pt x="8043787" y="7792214"/>
                </a:cubicBezTo>
                <a:cubicBezTo>
                  <a:pt x="8043787" y="7236704"/>
                  <a:pt x="7593457" y="6786374"/>
                  <a:pt x="7037947" y="6786374"/>
                </a:cubicBezTo>
                <a:cubicBezTo>
                  <a:pt x="6968508" y="6786374"/>
                  <a:pt x="6900712" y="6793410"/>
                  <a:pt x="6835234" y="6806809"/>
                </a:cubicBezTo>
                <a:cubicBezTo>
                  <a:pt x="6720648" y="6830257"/>
                  <a:pt x="6613159" y="6873189"/>
                  <a:pt x="6516381" y="6931993"/>
                </a:cubicBezTo>
                <a:lnTo>
                  <a:pt x="6485585" y="6954447"/>
                </a:lnTo>
                <a:lnTo>
                  <a:pt x="5971007" y="6496214"/>
                </a:lnTo>
                <a:lnTo>
                  <a:pt x="5979597" y="6484728"/>
                </a:lnTo>
                <a:cubicBezTo>
                  <a:pt x="6332068" y="5963003"/>
                  <a:pt x="6537880" y="5334054"/>
                  <a:pt x="6537880" y="4657035"/>
                </a:cubicBezTo>
                <a:cubicBezTo>
                  <a:pt x="6537880" y="4205690"/>
                  <a:pt x="6446408" y="3775708"/>
                  <a:pt x="6280991" y="3384618"/>
                </a:cubicBezTo>
                <a:lnTo>
                  <a:pt x="6251231" y="3322840"/>
                </a:lnTo>
                <a:lnTo>
                  <a:pt x="7390489" y="2674200"/>
                </a:lnTo>
                <a:lnTo>
                  <a:pt x="7483424" y="2776454"/>
                </a:lnTo>
                <a:cubicBezTo>
                  <a:pt x="7777747" y="3070776"/>
                  <a:pt x="8184349" y="3252818"/>
                  <a:pt x="8633469" y="3252818"/>
                </a:cubicBezTo>
                <a:cubicBezTo>
                  <a:pt x="9531710" y="3252818"/>
                  <a:pt x="10259879" y="2524650"/>
                  <a:pt x="10259879" y="1626409"/>
                </a:cubicBezTo>
                <a:cubicBezTo>
                  <a:pt x="10259879" y="728168"/>
                  <a:pt x="9531710" y="0"/>
                  <a:pt x="8633469" y="0"/>
                </a:cubicBezTo>
                <a:cubicBezTo>
                  <a:pt x="8521189" y="0"/>
                  <a:pt x="8411566" y="11377"/>
                  <a:pt x="8305691" y="330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13162" y="107631"/>
            <a:ext cx="2620526" cy="1634123"/>
          </a:xfrm>
          <a:noFill/>
        </p:spPr>
        <p:txBody>
          <a:bodyPr lIns="0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477804" y="1887233"/>
            <a:ext cx="4673431" cy="326062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  <a:ea typeface="FoundryMonoline-Light" charset="0"/>
                <a:cs typeface="FoundryMonoline-Light" charset="0"/>
              </a:defRPr>
            </a:lvl1pPr>
            <a:lvl2pPr marL="457200" indent="0">
              <a:buNone/>
              <a:defRPr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69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9" name="Freeform 18"/>
          <p:cNvSpPr/>
          <p:nvPr userDrawn="1"/>
        </p:nvSpPr>
        <p:spPr>
          <a:xfrm rot="21076549" flipH="1">
            <a:off x="777024" y="-1054750"/>
            <a:ext cx="10259879" cy="8798054"/>
          </a:xfrm>
          <a:custGeom>
            <a:avLst/>
            <a:gdLst>
              <a:gd name="connsiteX0" fmla="*/ 8305691 w 10259879"/>
              <a:gd name="connsiteY0" fmla="*/ 33042 h 8798054"/>
              <a:gd name="connsiteX1" fmla="*/ 7007059 w 10259879"/>
              <a:gd name="connsiteY1" fmla="*/ 1626409 h 8798054"/>
              <a:gd name="connsiteX2" fmla="*/ 7040102 w 10259879"/>
              <a:gd name="connsiteY2" fmla="*/ 1954187 h 8798054"/>
              <a:gd name="connsiteX3" fmla="*/ 7061738 w 10259879"/>
              <a:gd name="connsiteY3" fmla="*/ 2038329 h 8798054"/>
              <a:gd name="connsiteX4" fmla="*/ 5887868 w 10259879"/>
              <a:gd name="connsiteY4" fmla="*/ 2706676 h 8798054"/>
              <a:gd name="connsiteX5" fmla="*/ 5791413 w 10259879"/>
              <a:gd name="connsiteY5" fmla="*/ 2577689 h 8798054"/>
              <a:gd name="connsiteX6" fmla="*/ 3268940 w 10259879"/>
              <a:gd name="connsiteY6" fmla="*/ 1388100 h 8798054"/>
              <a:gd name="connsiteX7" fmla="*/ 2771113 w 10259879"/>
              <a:gd name="connsiteY7" fmla="*/ 1425766 h 8798054"/>
              <a:gd name="connsiteX8" fmla="*/ 0 w 10259879"/>
              <a:gd name="connsiteY8" fmla="*/ 4657035 h 8798054"/>
              <a:gd name="connsiteX9" fmla="*/ 3268940 w 10259879"/>
              <a:gd name="connsiteY9" fmla="*/ 7925970 h 8798054"/>
              <a:gd name="connsiteX10" fmla="*/ 5348290 w 10259879"/>
              <a:gd name="connsiteY10" fmla="*/ 7179504 h 8798054"/>
              <a:gd name="connsiteX11" fmla="*/ 5575614 w 10259879"/>
              <a:gd name="connsiteY11" fmla="*/ 6972898 h 8798054"/>
              <a:gd name="connsiteX12" fmla="*/ 6097298 w 10259879"/>
              <a:gd name="connsiteY12" fmla="*/ 7437459 h 8798054"/>
              <a:gd name="connsiteX13" fmla="*/ 6093140 w 10259879"/>
              <a:gd name="connsiteY13" fmla="*/ 7446373 h 8798054"/>
              <a:gd name="connsiteX14" fmla="*/ 6032105 w 10259879"/>
              <a:gd name="connsiteY14" fmla="*/ 7792214 h 8798054"/>
              <a:gd name="connsiteX15" fmla="*/ 7037946 w 10259879"/>
              <a:gd name="connsiteY15" fmla="*/ 8798054 h 8798054"/>
              <a:gd name="connsiteX16" fmla="*/ 8043787 w 10259879"/>
              <a:gd name="connsiteY16" fmla="*/ 7792214 h 8798054"/>
              <a:gd name="connsiteX17" fmla="*/ 7037947 w 10259879"/>
              <a:gd name="connsiteY17" fmla="*/ 6786374 h 8798054"/>
              <a:gd name="connsiteX18" fmla="*/ 6835234 w 10259879"/>
              <a:gd name="connsiteY18" fmla="*/ 6806809 h 8798054"/>
              <a:gd name="connsiteX19" fmla="*/ 6516381 w 10259879"/>
              <a:gd name="connsiteY19" fmla="*/ 6931993 h 8798054"/>
              <a:gd name="connsiteX20" fmla="*/ 6485585 w 10259879"/>
              <a:gd name="connsiteY20" fmla="*/ 6954447 h 8798054"/>
              <a:gd name="connsiteX21" fmla="*/ 5971007 w 10259879"/>
              <a:gd name="connsiteY21" fmla="*/ 6496214 h 8798054"/>
              <a:gd name="connsiteX22" fmla="*/ 5979597 w 10259879"/>
              <a:gd name="connsiteY22" fmla="*/ 6484728 h 8798054"/>
              <a:gd name="connsiteX23" fmla="*/ 6537880 w 10259879"/>
              <a:gd name="connsiteY23" fmla="*/ 4657035 h 8798054"/>
              <a:gd name="connsiteX24" fmla="*/ 6280991 w 10259879"/>
              <a:gd name="connsiteY24" fmla="*/ 3384618 h 8798054"/>
              <a:gd name="connsiteX25" fmla="*/ 6251231 w 10259879"/>
              <a:gd name="connsiteY25" fmla="*/ 3322840 h 8798054"/>
              <a:gd name="connsiteX26" fmla="*/ 7390489 w 10259879"/>
              <a:gd name="connsiteY26" fmla="*/ 2674200 h 8798054"/>
              <a:gd name="connsiteX27" fmla="*/ 7483424 w 10259879"/>
              <a:gd name="connsiteY27" fmla="*/ 2776454 h 8798054"/>
              <a:gd name="connsiteX28" fmla="*/ 8633469 w 10259879"/>
              <a:gd name="connsiteY28" fmla="*/ 3252818 h 8798054"/>
              <a:gd name="connsiteX29" fmla="*/ 10259879 w 10259879"/>
              <a:gd name="connsiteY29" fmla="*/ 1626409 h 8798054"/>
              <a:gd name="connsiteX30" fmla="*/ 8633469 w 10259879"/>
              <a:gd name="connsiteY30" fmla="*/ 0 h 8798054"/>
              <a:gd name="connsiteX31" fmla="*/ 8305691 w 10259879"/>
              <a:gd name="connsiteY31" fmla="*/ 33042 h 879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259879" h="8798054">
                <a:moveTo>
                  <a:pt x="8305691" y="33042"/>
                </a:moveTo>
                <a:cubicBezTo>
                  <a:pt x="7564564" y="184699"/>
                  <a:pt x="7007059" y="840448"/>
                  <a:pt x="7007059" y="1626409"/>
                </a:cubicBezTo>
                <a:cubicBezTo>
                  <a:pt x="7007059" y="1738689"/>
                  <a:pt x="7018437" y="1848312"/>
                  <a:pt x="7040102" y="1954187"/>
                </a:cubicBezTo>
                <a:lnTo>
                  <a:pt x="7061738" y="2038329"/>
                </a:lnTo>
                <a:lnTo>
                  <a:pt x="5887868" y="2706676"/>
                </a:lnTo>
                <a:lnTo>
                  <a:pt x="5791413" y="2577689"/>
                </a:lnTo>
                <a:cubicBezTo>
                  <a:pt x="5191841" y="1851178"/>
                  <a:pt x="4284470" y="1388100"/>
                  <a:pt x="3268940" y="1388100"/>
                </a:cubicBezTo>
                <a:cubicBezTo>
                  <a:pt x="3099685" y="1388101"/>
                  <a:pt x="2933434" y="1400964"/>
                  <a:pt x="2771113" y="1425766"/>
                </a:cubicBezTo>
                <a:cubicBezTo>
                  <a:pt x="1202002" y="1665521"/>
                  <a:pt x="1" y="3020907"/>
                  <a:pt x="0" y="4657035"/>
                </a:cubicBezTo>
                <a:cubicBezTo>
                  <a:pt x="0" y="6462418"/>
                  <a:pt x="1463554" y="7925970"/>
                  <a:pt x="3268940" y="7925970"/>
                </a:cubicBezTo>
                <a:cubicBezTo>
                  <a:pt x="4058796" y="7925970"/>
                  <a:pt x="4783224" y="7645837"/>
                  <a:pt x="5348290" y="7179504"/>
                </a:cubicBezTo>
                <a:lnTo>
                  <a:pt x="5575614" y="6972898"/>
                </a:lnTo>
                <a:lnTo>
                  <a:pt x="6097298" y="7437459"/>
                </a:lnTo>
                <a:lnTo>
                  <a:pt x="6093140" y="7446373"/>
                </a:lnTo>
                <a:cubicBezTo>
                  <a:pt x="6053655" y="7554212"/>
                  <a:pt x="6032105" y="7670696"/>
                  <a:pt x="6032105" y="7792214"/>
                </a:cubicBezTo>
                <a:cubicBezTo>
                  <a:pt x="6032106" y="8347724"/>
                  <a:pt x="6482436" y="8798054"/>
                  <a:pt x="7037946" y="8798054"/>
                </a:cubicBezTo>
                <a:cubicBezTo>
                  <a:pt x="7593458" y="8798054"/>
                  <a:pt x="8043787" y="8347724"/>
                  <a:pt x="8043787" y="7792214"/>
                </a:cubicBezTo>
                <a:cubicBezTo>
                  <a:pt x="8043787" y="7236704"/>
                  <a:pt x="7593457" y="6786374"/>
                  <a:pt x="7037947" y="6786374"/>
                </a:cubicBezTo>
                <a:cubicBezTo>
                  <a:pt x="6968508" y="6786374"/>
                  <a:pt x="6900712" y="6793410"/>
                  <a:pt x="6835234" y="6806809"/>
                </a:cubicBezTo>
                <a:cubicBezTo>
                  <a:pt x="6720648" y="6830257"/>
                  <a:pt x="6613159" y="6873189"/>
                  <a:pt x="6516381" y="6931993"/>
                </a:cubicBezTo>
                <a:lnTo>
                  <a:pt x="6485585" y="6954447"/>
                </a:lnTo>
                <a:lnTo>
                  <a:pt x="5971007" y="6496214"/>
                </a:lnTo>
                <a:lnTo>
                  <a:pt x="5979597" y="6484728"/>
                </a:lnTo>
                <a:cubicBezTo>
                  <a:pt x="6332068" y="5963003"/>
                  <a:pt x="6537880" y="5334054"/>
                  <a:pt x="6537880" y="4657035"/>
                </a:cubicBezTo>
                <a:cubicBezTo>
                  <a:pt x="6537880" y="4205690"/>
                  <a:pt x="6446408" y="3775708"/>
                  <a:pt x="6280991" y="3384618"/>
                </a:cubicBezTo>
                <a:lnTo>
                  <a:pt x="6251231" y="3322840"/>
                </a:lnTo>
                <a:lnTo>
                  <a:pt x="7390489" y="2674200"/>
                </a:lnTo>
                <a:lnTo>
                  <a:pt x="7483424" y="2776454"/>
                </a:lnTo>
                <a:cubicBezTo>
                  <a:pt x="7777747" y="3070776"/>
                  <a:pt x="8184349" y="3252818"/>
                  <a:pt x="8633469" y="3252818"/>
                </a:cubicBezTo>
                <a:cubicBezTo>
                  <a:pt x="9531710" y="3252818"/>
                  <a:pt x="10259879" y="2524650"/>
                  <a:pt x="10259879" y="1626409"/>
                </a:cubicBezTo>
                <a:cubicBezTo>
                  <a:pt x="10259879" y="728168"/>
                  <a:pt x="9531710" y="0"/>
                  <a:pt x="8633469" y="0"/>
                </a:cubicBezTo>
                <a:cubicBezTo>
                  <a:pt x="8521189" y="0"/>
                  <a:pt x="8411566" y="11377"/>
                  <a:pt x="8305691" y="330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13162" y="107631"/>
            <a:ext cx="2620526" cy="1634123"/>
          </a:xfrm>
          <a:noFill/>
        </p:spPr>
        <p:txBody>
          <a:bodyPr lIns="0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477804" y="1887233"/>
            <a:ext cx="4673431" cy="326062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  <a:ea typeface="FoundryMonoline-Light" charset="0"/>
                <a:cs typeface="FoundryMonoline-Light" charset="0"/>
              </a:defRPr>
            </a:lvl1pPr>
            <a:lvl2pPr marL="457200" indent="0">
              <a:buNone/>
              <a:defRPr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22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3234" y="1369214"/>
            <a:ext cx="5393585" cy="276894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 rot="10800000" flipH="1" flipV="1">
            <a:off x="-317703" y="-1469434"/>
            <a:ext cx="7191304" cy="6166690"/>
            <a:chOff x="423457" y="88179"/>
            <a:chExt cx="2377059" cy="2038377"/>
          </a:xfrm>
          <a:solidFill>
            <a:schemeClr val="accent2"/>
          </a:solidFill>
        </p:grpSpPr>
        <p:sp>
          <p:nvSpPr>
            <p:cNvPr id="18" name="Oval 17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55374" y="474138"/>
            <a:ext cx="2949292" cy="2279547"/>
          </a:xfrm>
          <a:noFill/>
        </p:spPr>
        <p:txBody>
          <a:bodyPr lIns="0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5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3234" y="1369214"/>
            <a:ext cx="5393585" cy="276894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grpSp>
        <p:nvGrpSpPr>
          <p:cNvPr id="9" name="Group 8"/>
          <p:cNvGrpSpPr/>
          <p:nvPr userDrawn="1"/>
        </p:nvGrpSpPr>
        <p:grpSpPr>
          <a:xfrm rot="10800000" flipH="1" flipV="1">
            <a:off x="-317703" y="-1469434"/>
            <a:ext cx="7191304" cy="6166690"/>
            <a:chOff x="423457" y="88179"/>
            <a:chExt cx="2377059" cy="2038377"/>
          </a:xfrm>
          <a:solidFill>
            <a:schemeClr val="accent3"/>
          </a:solidFill>
        </p:grpSpPr>
        <p:sp>
          <p:nvSpPr>
            <p:cNvPr id="10" name="Oval 9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55374" y="474138"/>
            <a:ext cx="2949292" cy="2279547"/>
          </a:xfrm>
          <a:noFill/>
        </p:spPr>
        <p:txBody>
          <a:bodyPr lIns="0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3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3234" y="1369214"/>
            <a:ext cx="5393585" cy="276894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grpSp>
        <p:nvGrpSpPr>
          <p:cNvPr id="9" name="Group 8"/>
          <p:cNvGrpSpPr/>
          <p:nvPr userDrawn="1"/>
        </p:nvGrpSpPr>
        <p:grpSpPr>
          <a:xfrm rot="10800000" flipH="1" flipV="1">
            <a:off x="-317703" y="-1469434"/>
            <a:ext cx="7191304" cy="6166690"/>
            <a:chOff x="423457" y="88179"/>
            <a:chExt cx="2377059" cy="2038377"/>
          </a:xfrm>
          <a:solidFill>
            <a:schemeClr val="accent4"/>
          </a:solidFill>
        </p:grpSpPr>
        <p:sp>
          <p:nvSpPr>
            <p:cNvPr id="10" name="Oval 9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55374" y="474138"/>
            <a:ext cx="2949292" cy="2279547"/>
          </a:xfrm>
          <a:noFill/>
        </p:spPr>
        <p:txBody>
          <a:bodyPr lIns="0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2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3234" y="1369214"/>
            <a:ext cx="5393585" cy="276894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grpSp>
        <p:nvGrpSpPr>
          <p:cNvPr id="9" name="Group 8"/>
          <p:cNvGrpSpPr/>
          <p:nvPr userDrawn="1"/>
        </p:nvGrpSpPr>
        <p:grpSpPr>
          <a:xfrm rot="10800000" flipH="1" flipV="1">
            <a:off x="-317703" y="-1469434"/>
            <a:ext cx="7191304" cy="6166690"/>
            <a:chOff x="423457" y="88179"/>
            <a:chExt cx="2377059" cy="2038377"/>
          </a:xfrm>
          <a:solidFill>
            <a:schemeClr val="accent5"/>
          </a:solidFill>
        </p:grpSpPr>
        <p:sp>
          <p:nvSpPr>
            <p:cNvPr id="10" name="Oval 9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55374" y="474138"/>
            <a:ext cx="2949292" cy="2279547"/>
          </a:xfrm>
          <a:noFill/>
        </p:spPr>
        <p:txBody>
          <a:bodyPr lIns="0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3234" y="1369214"/>
            <a:ext cx="5393585" cy="276894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grpSp>
        <p:nvGrpSpPr>
          <p:cNvPr id="9" name="Group 8"/>
          <p:cNvGrpSpPr/>
          <p:nvPr userDrawn="1"/>
        </p:nvGrpSpPr>
        <p:grpSpPr>
          <a:xfrm rot="10800000" flipH="1" flipV="1">
            <a:off x="-317703" y="-1469434"/>
            <a:ext cx="7191304" cy="6166690"/>
            <a:chOff x="423457" y="88179"/>
            <a:chExt cx="2377059" cy="2038377"/>
          </a:xfrm>
          <a:solidFill>
            <a:schemeClr val="accent1"/>
          </a:solidFill>
        </p:grpSpPr>
        <p:sp>
          <p:nvSpPr>
            <p:cNvPr id="10" name="Oval 9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55374" y="474138"/>
            <a:ext cx="2949292" cy="2279547"/>
          </a:xfrm>
          <a:noFill/>
        </p:spPr>
        <p:txBody>
          <a:bodyPr lIns="0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0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noFill/>
        </p:spPr>
        <p:txBody>
          <a:bodyPr lIns="0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grpSp>
        <p:nvGrpSpPr>
          <p:cNvPr id="6" name="Group 5"/>
          <p:cNvGrpSpPr/>
          <p:nvPr userDrawn="1"/>
        </p:nvGrpSpPr>
        <p:grpSpPr>
          <a:xfrm rot="20566910" flipH="1" flipV="1">
            <a:off x="20003" y="378986"/>
            <a:ext cx="1786097" cy="1531615"/>
            <a:chOff x="423457" y="88179"/>
            <a:chExt cx="2377059" cy="2038377"/>
          </a:xfrm>
          <a:solidFill>
            <a:schemeClr val="accent2"/>
          </a:solidFill>
        </p:grpSpPr>
        <p:sp>
          <p:nvSpPr>
            <p:cNvPr id="7" name="Oval 6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6953040" y="2024526"/>
            <a:ext cx="3853680" cy="360935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txBody>
          <a:bodyPr lIns="108000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987824" y="2024526"/>
            <a:ext cx="3853680" cy="360935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txBody>
          <a:bodyPr lIns="108000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37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6953040" y="2024526"/>
            <a:ext cx="3853680" cy="360935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txBody>
          <a:bodyPr lIns="108000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7824" y="2024526"/>
            <a:ext cx="3853680" cy="360935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txBody>
          <a:bodyPr lIns="108000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noFill/>
        </p:spPr>
        <p:txBody>
          <a:bodyPr lIns="0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 rot="20566910" flipH="1" flipV="1">
            <a:off x="20003" y="378986"/>
            <a:ext cx="1786097" cy="1531615"/>
            <a:chOff x="423457" y="88179"/>
            <a:chExt cx="2377059" cy="2038377"/>
          </a:xfrm>
          <a:solidFill>
            <a:schemeClr val="accent3"/>
          </a:solidFill>
        </p:grpSpPr>
        <p:sp>
          <p:nvSpPr>
            <p:cNvPr id="15" name="Oval 14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21" name="TextBox 20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-2606533" y="-2480185"/>
            <a:ext cx="8572641" cy="8505430"/>
          </a:xfrm>
          <a:prstGeom prst="ellipse">
            <a:avLst/>
          </a:prstGeom>
        </p:spPr>
        <p:txBody>
          <a:bodyPr anchor="ctr" anchorCtr="1"/>
          <a:lstStyle>
            <a:lvl1pPr marL="0" indent="0" algn="r">
              <a:buNone/>
              <a:defRPr sz="3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0135" y="899698"/>
            <a:ext cx="3542714" cy="872832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352289" y="755533"/>
            <a:ext cx="634685" cy="6346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6330651" y="1824204"/>
            <a:ext cx="677961" cy="6779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6330651" y="2936151"/>
            <a:ext cx="677961" cy="6779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6315462" y="4048098"/>
            <a:ext cx="708339" cy="7083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6294139" y="5190424"/>
            <a:ext cx="750985" cy="7509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124648" y="620777"/>
            <a:ext cx="3185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Lorem 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ipsum</a:t>
            </a:r>
            <a:r>
              <a:rPr lang="en-US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2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consectetuer</a:t>
            </a:r>
            <a:r>
              <a:rPr lang="en-US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sed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diam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nonummy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nibh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euismod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tincidunt</a:t>
            </a:r>
            <a:endParaRPr lang="en-US"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24648" y="1772530"/>
            <a:ext cx="3185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Lorem 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ipsum</a:t>
            </a:r>
            <a:r>
              <a:rPr lang="en-US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2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consectetuer</a:t>
            </a:r>
            <a:r>
              <a:rPr lang="en-US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sed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diam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nonummy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nibh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euismod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tincidunt</a:t>
            </a:r>
            <a:endParaRPr lang="en-US"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124648" y="2844671"/>
            <a:ext cx="3185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Lorem 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ipsum</a:t>
            </a:r>
            <a:r>
              <a:rPr lang="en-US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2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consectetuer</a:t>
            </a:r>
            <a:r>
              <a:rPr lang="en-US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sed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diam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nonummy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nibh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euismod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tincidunt</a:t>
            </a:r>
            <a:endParaRPr lang="en-US"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124648" y="3986996"/>
            <a:ext cx="3185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Lorem 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ipsum</a:t>
            </a:r>
            <a:r>
              <a:rPr lang="en-US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2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consectetuer</a:t>
            </a:r>
            <a:r>
              <a:rPr lang="en-US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sed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diam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nonummy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nibh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euismod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tincidunt</a:t>
            </a:r>
            <a:endParaRPr lang="en-US"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124648" y="5171968"/>
            <a:ext cx="3185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Lorem 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ipsum</a:t>
            </a:r>
            <a:r>
              <a:rPr lang="en-US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2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consectetuer</a:t>
            </a:r>
            <a:r>
              <a:rPr lang="en-US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sed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diam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nonummy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nibh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euismod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tincidunt</a:t>
            </a:r>
            <a:endParaRPr lang="en-US"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1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noFill/>
        </p:spPr>
        <p:txBody>
          <a:bodyPr lIns="0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 rot="20566910" flipH="1" flipV="1">
            <a:off x="20003" y="378986"/>
            <a:ext cx="1786097" cy="1531615"/>
            <a:chOff x="423457" y="88179"/>
            <a:chExt cx="2377059" cy="2038377"/>
          </a:xfrm>
          <a:solidFill>
            <a:schemeClr val="accent5"/>
          </a:solidFill>
        </p:grpSpPr>
        <p:sp>
          <p:nvSpPr>
            <p:cNvPr id="15" name="Oval 14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23" name="TextBox 22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sz="half" idx="10"/>
          </p:nvPr>
        </p:nvSpPr>
        <p:spPr>
          <a:xfrm>
            <a:off x="6953040" y="2024526"/>
            <a:ext cx="3853680" cy="360935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txBody>
          <a:bodyPr lIns="108000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1987824" y="2024526"/>
            <a:ext cx="3853680" cy="360935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txBody>
          <a:bodyPr lIns="108000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14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noFill/>
        </p:spPr>
        <p:txBody>
          <a:bodyPr lIns="0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 rot="20566910" flipH="1" flipV="1">
            <a:off x="20003" y="378986"/>
            <a:ext cx="1786097" cy="1531615"/>
            <a:chOff x="423457" y="88179"/>
            <a:chExt cx="2377059" cy="2038377"/>
          </a:xfrm>
          <a:solidFill>
            <a:schemeClr val="accent4"/>
          </a:solidFill>
        </p:grpSpPr>
        <p:sp>
          <p:nvSpPr>
            <p:cNvPr id="15" name="Oval 14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23" name="TextBox 22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sz="half" idx="10"/>
          </p:nvPr>
        </p:nvSpPr>
        <p:spPr>
          <a:xfrm>
            <a:off x="6953040" y="2024526"/>
            <a:ext cx="3853680" cy="360935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txBody>
          <a:bodyPr lIns="108000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1987824" y="2024526"/>
            <a:ext cx="3853680" cy="360935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txBody>
          <a:bodyPr lIns="108000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63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noFill/>
        </p:spPr>
        <p:txBody>
          <a:bodyPr lIns="0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 rot="20566910" flipH="1" flipV="1">
            <a:off x="20003" y="378986"/>
            <a:ext cx="1786097" cy="1531615"/>
            <a:chOff x="423457" y="88179"/>
            <a:chExt cx="2377059" cy="2038377"/>
          </a:xfrm>
          <a:solidFill>
            <a:schemeClr val="accent1"/>
          </a:solidFill>
        </p:grpSpPr>
        <p:sp>
          <p:nvSpPr>
            <p:cNvPr id="15" name="Oval 14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23" name="TextBox 22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sz="half" idx="10"/>
          </p:nvPr>
        </p:nvSpPr>
        <p:spPr>
          <a:xfrm>
            <a:off x="6953040" y="2024526"/>
            <a:ext cx="3853680" cy="360935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txBody>
          <a:bodyPr lIns="108000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1987824" y="2024526"/>
            <a:ext cx="3853680" cy="360935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txBody>
          <a:bodyPr lIns="108000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87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983160" y="1201930"/>
            <a:ext cx="4135414" cy="31888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 rot="10800000" flipH="1" flipV="1">
            <a:off x="-976365" y="-3135971"/>
            <a:ext cx="11654498" cy="9993971"/>
            <a:chOff x="423457" y="88179"/>
            <a:chExt cx="2377059" cy="2038377"/>
          </a:xfrm>
          <a:solidFill>
            <a:schemeClr val="tx2"/>
          </a:solidFill>
        </p:grpSpPr>
        <p:sp>
          <p:nvSpPr>
            <p:cNvPr id="8" name="Oval 7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-278452" y="-873414"/>
            <a:ext cx="6003958" cy="6055014"/>
          </a:xfrm>
          <a:prstGeom prst="ellipse">
            <a:avLst/>
          </a:prstGeom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7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983160" y="1201930"/>
            <a:ext cx="4135414" cy="31888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 rot="10800000" flipH="1" flipV="1">
            <a:off x="-976365" y="-3135971"/>
            <a:ext cx="11654498" cy="9993971"/>
            <a:chOff x="423457" y="88179"/>
            <a:chExt cx="2377059" cy="2038377"/>
          </a:xfrm>
          <a:solidFill>
            <a:schemeClr val="accent3"/>
          </a:solidFill>
        </p:grpSpPr>
        <p:sp>
          <p:nvSpPr>
            <p:cNvPr id="8" name="Oval 7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-278452" y="-873414"/>
            <a:ext cx="6003958" cy="6055014"/>
          </a:xfrm>
          <a:prstGeom prst="ellipse">
            <a:avLst/>
          </a:prstGeom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63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983160" y="1201930"/>
            <a:ext cx="4135414" cy="31888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 rot="10800000" flipH="1" flipV="1">
            <a:off x="-976365" y="-3135971"/>
            <a:ext cx="11654498" cy="9993971"/>
            <a:chOff x="423457" y="88179"/>
            <a:chExt cx="2377059" cy="2038377"/>
          </a:xfrm>
          <a:solidFill>
            <a:schemeClr val="accent4"/>
          </a:solidFill>
        </p:grpSpPr>
        <p:sp>
          <p:nvSpPr>
            <p:cNvPr id="8" name="Oval 7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-278452" y="-873414"/>
            <a:ext cx="6003958" cy="6055014"/>
          </a:xfrm>
          <a:prstGeom prst="ellipse">
            <a:avLst/>
          </a:prstGeom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983160" y="1201930"/>
            <a:ext cx="4135414" cy="31888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 rot="10800000" flipH="1" flipV="1">
            <a:off x="-976365" y="-3135971"/>
            <a:ext cx="11654498" cy="9993971"/>
            <a:chOff x="423457" y="88179"/>
            <a:chExt cx="2377059" cy="2038377"/>
          </a:xfrm>
          <a:solidFill>
            <a:schemeClr val="accent5"/>
          </a:solidFill>
        </p:grpSpPr>
        <p:sp>
          <p:nvSpPr>
            <p:cNvPr id="8" name="Oval 7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-278452" y="-873414"/>
            <a:ext cx="6003958" cy="6055014"/>
          </a:xfrm>
          <a:prstGeom prst="ellipse">
            <a:avLst/>
          </a:prstGeom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7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983160" y="1201930"/>
            <a:ext cx="4135414" cy="31888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 rot="10800000" flipH="1" flipV="1">
            <a:off x="-989617" y="-2751658"/>
            <a:ext cx="11654498" cy="9993971"/>
            <a:chOff x="423457" y="88179"/>
            <a:chExt cx="2377059" cy="2038377"/>
          </a:xfrm>
          <a:solidFill>
            <a:schemeClr val="accent1"/>
          </a:solidFill>
        </p:grpSpPr>
        <p:sp>
          <p:nvSpPr>
            <p:cNvPr id="8" name="Oval 7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-291705" y="-528684"/>
            <a:ext cx="6003958" cy="6055014"/>
          </a:xfrm>
          <a:prstGeom prst="ellipse">
            <a:avLst/>
          </a:prstGeom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0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noFill/>
        </p:spPr>
        <p:txBody>
          <a:bodyPr lIns="0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 rot="20566910" flipH="1" flipV="1">
            <a:off x="20003" y="378986"/>
            <a:ext cx="1786097" cy="1531615"/>
            <a:chOff x="423457" y="88179"/>
            <a:chExt cx="2377059" cy="2038377"/>
          </a:xfrm>
          <a:solidFill>
            <a:schemeClr val="accent2"/>
          </a:solidFill>
        </p:grpSpPr>
        <p:sp>
          <p:nvSpPr>
            <p:cNvPr id="5" name="Oval 4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7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noFill/>
        </p:spPr>
        <p:txBody>
          <a:bodyPr lIns="0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 rot="20566910" flipH="1" flipV="1">
            <a:off x="20003" y="378986"/>
            <a:ext cx="1786097" cy="1531615"/>
            <a:chOff x="423457" y="88179"/>
            <a:chExt cx="2377059" cy="2038377"/>
          </a:xfrm>
          <a:solidFill>
            <a:schemeClr val="accent3"/>
          </a:solidFill>
        </p:grpSpPr>
        <p:sp>
          <p:nvSpPr>
            <p:cNvPr id="5" name="Oval 4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rot="11086817" flipH="1" flipV="1">
            <a:off x="890730" y="-1074919"/>
            <a:ext cx="10259880" cy="8798055"/>
          </a:xfrm>
          <a:custGeom>
            <a:avLst/>
            <a:gdLst>
              <a:gd name="connsiteX0" fmla="*/ 8467180 w 10259880"/>
              <a:gd name="connsiteY0" fmla="*/ 8397 h 8798055"/>
              <a:gd name="connsiteX1" fmla="*/ 8633470 w 10259880"/>
              <a:gd name="connsiteY1" fmla="*/ 0 h 8798055"/>
              <a:gd name="connsiteX2" fmla="*/ 10259880 w 10259880"/>
              <a:gd name="connsiteY2" fmla="*/ 1626409 h 8798055"/>
              <a:gd name="connsiteX3" fmla="*/ 8633470 w 10259880"/>
              <a:gd name="connsiteY3" fmla="*/ 3252818 h 8798055"/>
              <a:gd name="connsiteX4" fmla="*/ 7483425 w 10259880"/>
              <a:gd name="connsiteY4" fmla="*/ 2776454 h 8798055"/>
              <a:gd name="connsiteX5" fmla="*/ 7390490 w 10259880"/>
              <a:gd name="connsiteY5" fmla="*/ 2674200 h 8798055"/>
              <a:gd name="connsiteX6" fmla="*/ 6251231 w 10259880"/>
              <a:gd name="connsiteY6" fmla="*/ 3322841 h 8798055"/>
              <a:gd name="connsiteX7" fmla="*/ 6280991 w 10259880"/>
              <a:gd name="connsiteY7" fmla="*/ 3384618 h 8798055"/>
              <a:gd name="connsiteX8" fmla="*/ 6537880 w 10259880"/>
              <a:gd name="connsiteY8" fmla="*/ 4657035 h 8798055"/>
              <a:gd name="connsiteX9" fmla="*/ 5979597 w 10259880"/>
              <a:gd name="connsiteY9" fmla="*/ 6484728 h 8798055"/>
              <a:gd name="connsiteX10" fmla="*/ 5971008 w 10259880"/>
              <a:gd name="connsiteY10" fmla="*/ 6496213 h 8798055"/>
              <a:gd name="connsiteX11" fmla="*/ 6486696 w 10259880"/>
              <a:gd name="connsiteY11" fmla="*/ 6955435 h 8798055"/>
              <a:gd name="connsiteX12" fmla="*/ 6580038 w 10259880"/>
              <a:gd name="connsiteY12" fmla="*/ 6896413 h 8798055"/>
              <a:gd name="connsiteX13" fmla="*/ 6935107 w 10259880"/>
              <a:gd name="connsiteY13" fmla="*/ 6791568 h 8798055"/>
              <a:gd name="connsiteX14" fmla="*/ 7037948 w 10259880"/>
              <a:gd name="connsiteY14" fmla="*/ 6786375 h 8798055"/>
              <a:gd name="connsiteX15" fmla="*/ 8043789 w 10259880"/>
              <a:gd name="connsiteY15" fmla="*/ 7792215 h 8798055"/>
              <a:gd name="connsiteX16" fmla="*/ 7037948 w 10259880"/>
              <a:gd name="connsiteY16" fmla="*/ 8798055 h 8798055"/>
              <a:gd name="connsiteX17" fmla="*/ 6032107 w 10259880"/>
              <a:gd name="connsiteY17" fmla="*/ 7792215 h 8798055"/>
              <a:gd name="connsiteX18" fmla="*/ 6071977 w 10259880"/>
              <a:gd name="connsiteY18" fmla="*/ 7510894 h 8798055"/>
              <a:gd name="connsiteX19" fmla="*/ 6097124 w 10259880"/>
              <a:gd name="connsiteY19" fmla="*/ 7437303 h 8798055"/>
              <a:gd name="connsiteX20" fmla="*/ 5575615 w 10259880"/>
              <a:gd name="connsiteY20" fmla="*/ 6972898 h 8798055"/>
              <a:gd name="connsiteX21" fmla="*/ 5348290 w 10259880"/>
              <a:gd name="connsiteY21" fmla="*/ 7179504 h 8798055"/>
              <a:gd name="connsiteX22" fmla="*/ 3268941 w 10259880"/>
              <a:gd name="connsiteY22" fmla="*/ 7925970 h 8798055"/>
              <a:gd name="connsiteX23" fmla="*/ 1 w 10259880"/>
              <a:gd name="connsiteY23" fmla="*/ 4657036 h 8798055"/>
              <a:gd name="connsiteX24" fmla="*/ 2934711 w 10259880"/>
              <a:gd name="connsiteY24" fmla="*/ 1404978 h 8798055"/>
              <a:gd name="connsiteX25" fmla="*/ 3268940 w 10259880"/>
              <a:gd name="connsiteY25" fmla="*/ 1388100 h 8798055"/>
              <a:gd name="connsiteX26" fmla="*/ 5791413 w 10259880"/>
              <a:gd name="connsiteY26" fmla="*/ 2577689 h 8798055"/>
              <a:gd name="connsiteX27" fmla="*/ 5887868 w 10259880"/>
              <a:gd name="connsiteY27" fmla="*/ 2706676 h 8798055"/>
              <a:gd name="connsiteX28" fmla="*/ 7061739 w 10259880"/>
              <a:gd name="connsiteY28" fmla="*/ 2038329 h 8798055"/>
              <a:gd name="connsiteX29" fmla="*/ 7040103 w 10259880"/>
              <a:gd name="connsiteY29" fmla="*/ 1954187 h 8798055"/>
              <a:gd name="connsiteX30" fmla="*/ 7007060 w 10259880"/>
              <a:gd name="connsiteY30" fmla="*/ 1626409 h 8798055"/>
              <a:gd name="connsiteX31" fmla="*/ 8467180 w 10259880"/>
              <a:gd name="connsiteY31" fmla="*/ 8397 h 879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259880" h="8798055">
                <a:moveTo>
                  <a:pt x="8467180" y="8397"/>
                </a:moveTo>
                <a:cubicBezTo>
                  <a:pt x="8521854" y="2844"/>
                  <a:pt x="8577330" y="0"/>
                  <a:pt x="8633470" y="0"/>
                </a:cubicBezTo>
                <a:cubicBezTo>
                  <a:pt x="9531711" y="0"/>
                  <a:pt x="10259881" y="728168"/>
                  <a:pt x="10259880" y="1626409"/>
                </a:cubicBezTo>
                <a:cubicBezTo>
                  <a:pt x="10259880" y="2524650"/>
                  <a:pt x="9531711" y="3252818"/>
                  <a:pt x="8633470" y="3252818"/>
                </a:cubicBezTo>
                <a:cubicBezTo>
                  <a:pt x="8184350" y="3252818"/>
                  <a:pt x="7777747" y="3070776"/>
                  <a:pt x="7483425" y="2776454"/>
                </a:cubicBezTo>
                <a:lnTo>
                  <a:pt x="7390490" y="2674200"/>
                </a:lnTo>
                <a:lnTo>
                  <a:pt x="6251231" y="3322841"/>
                </a:lnTo>
                <a:lnTo>
                  <a:pt x="6280991" y="3384618"/>
                </a:lnTo>
                <a:cubicBezTo>
                  <a:pt x="6446408" y="3775708"/>
                  <a:pt x="6537881" y="4205690"/>
                  <a:pt x="6537880" y="4657035"/>
                </a:cubicBezTo>
                <a:cubicBezTo>
                  <a:pt x="6537880" y="5334054"/>
                  <a:pt x="6332068" y="5963002"/>
                  <a:pt x="5979597" y="6484728"/>
                </a:cubicBezTo>
                <a:lnTo>
                  <a:pt x="5971008" y="6496213"/>
                </a:lnTo>
                <a:lnTo>
                  <a:pt x="6486696" y="6955435"/>
                </a:lnTo>
                <a:lnTo>
                  <a:pt x="6580038" y="6896413"/>
                </a:lnTo>
                <a:cubicBezTo>
                  <a:pt x="6688469" y="6840875"/>
                  <a:pt x="6808306" y="6804445"/>
                  <a:pt x="6935107" y="6791568"/>
                </a:cubicBezTo>
                <a:cubicBezTo>
                  <a:pt x="6968920" y="6788134"/>
                  <a:pt x="7003229" y="6786375"/>
                  <a:pt x="7037948" y="6786375"/>
                </a:cubicBezTo>
                <a:cubicBezTo>
                  <a:pt x="7593460" y="6786374"/>
                  <a:pt x="8043790" y="7236705"/>
                  <a:pt x="8043789" y="7792215"/>
                </a:cubicBezTo>
                <a:cubicBezTo>
                  <a:pt x="8043789" y="8347725"/>
                  <a:pt x="7593459" y="8798055"/>
                  <a:pt x="7037948" y="8798055"/>
                </a:cubicBezTo>
                <a:cubicBezTo>
                  <a:pt x="6482437" y="8798055"/>
                  <a:pt x="6032108" y="8347725"/>
                  <a:pt x="6032107" y="7792215"/>
                </a:cubicBezTo>
                <a:cubicBezTo>
                  <a:pt x="6032107" y="7694567"/>
                  <a:pt x="6046022" y="7600168"/>
                  <a:pt x="6071977" y="7510894"/>
                </a:cubicBezTo>
                <a:lnTo>
                  <a:pt x="6097124" y="7437303"/>
                </a:lnTo>
                <a:lnTo>
                  <a:pt x="5575615" y="6972898"/>
                </a:lnTo>
                <a:lnTo>
                  <a:pt x="5348290" y="7179504"/>
                </a:lnTo>
                <a:cubicBezTo>
                  <a:pt x="4783224" y="7645837"/>
                  <a:pt x="4058797" y="7925970"/>
                  <a:pt x="3268941" y="7925970"/>
                </a:cubicBezTo>
                <a:cubicBezTo>
                  <a:pt x="1463555" y="7925970"/>
                  <a:pt x="0" y="6462418"/>
                  <a:pt x="1" y="4657036"/>
                </a:cubicBezTo>
                <a:cubicBezTo>
                  <a:pt x="1" y="2964489"/>
                  <a:pt x="1286328" y="1572380"/>
                  <a:pt x="2934711" y="1404978"/>
                </a:cubicBezTo>
                <a:cubicBezTo>
                  <a:pt x="3044603" y="1393817"/>
                  <a:pt x="3156104" y="1388100"/>
                  <a:pt x="3268940" y="1388100"/>
                </a:cubicBezTo>
                <a:cubicBezTo>
                  <a:pt x="4284470" y="1388101"/>
                  <a:pt x="5191841" y="1851178"/>
                  <a:pt x="5791413" y="2577689"/>
                </a:cubicBezTo>
                <a:lnTo>
                  <a:pt x="5887868" y="2706676"/>
                </a:lnTo>
                <a:lnTo>
                  <a:pt x="7061739" y="2038329"/>
                </a:lnTo>
                <a:lnTo>
                  <a:pt x="7040103" y="1954187"/>
                </a:lnTo>
                <a:cubicBezTo>
                  <a:pt x="7018438" y="1848312"/>
                  <a:pt x="7007060" y="1738689"/>
                  <a:pt x="7007060" y="1626409"/>
                </a:cubicBezTo>
                <a:cubicBezTo>
                  <a:pt x="7007060" y="784308"/>
                  <a:pt x="7647052" y="91685"/>
                  <a:pt x="8467180" y="83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572500" y="107631"/>
            <a:ext cx="2620526" cy="1634123"/>
          </a:xfrm>
          <a:noFill/>
        </p:spPr>
        <p:txBody>
          <a:bodyPr lIns="0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 userDrawn="1">
            <p:ph idx="1"/>
          </p:nvPr>
        </p:nvSpPr>
        <p:spPr>
          <a:xfrm>
            <a:off x="1775726" y="1886083"/>
            <a:ext cx="4673431" cy="326062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  <a:ea typeface="FoundryMonoline-Light" charset="0"/>
                <a:cs typeface="FoundryMonoline-Light" charset="0"/>
              </a:defRPr>
            </a:lvl1pPr>
            <a:lvl2pPr marL="457200" indent="0">
              <a:buNone/>
              <a:defRPr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8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noFill/>
        </p:spPr>
        <p:txBody>
          <a:bodyPr lIns="0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 rot="20566910" flipH="1" flipV="1">
            <a:off x="20003" y="378986"/>
            <a:ext cx="1786097" cy="1531615"/>
            <a:chOff x="423457" y="88179"/>
            <a:chExt cx="2377059" cy="2038377"/>
          </a:xfrm>
          <a:solidFill>
            <a:schemeClr val="accent4"/>
          </a:solidFill>
        </p:grpSpPr>
        <p:sp>
          <p:nvSpPr>
            <p:cNvPr id="5" name="Oval 4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6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noFill/>
        </p:spPr>
        <p:txBody>
          <a:bodyPr lIns="0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 rot="20566910" flipH="1" flipV="1">
            <a:off x="20003" y="378986"/>
            <a:ext cx="1786097" cy="1531615"/>
            <a:chOff x="423457" y="88179"/>
            <a:chExt cx="2377059" cy="2038377"/>
          </a:xfrm>
          <a:solidFill>
            <a:schemeClr val="accent5"/>
          </a:solidFill>
        </p:grpSpPr>
        <p:sp>
          <p:nvSpPr>
            <p:cNvPr id="5" name="Oval 4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6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87824" y="690410"/>
            <a:ext cx="5221565" cy="667928"/>
          </a:xfrm>
          <a:noFill/>
        </p:spPr>
        <p:txBody>
          <a:bodyPr lIns="0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 rot="20566910" flipH="1" flipV="1">
            <a:off x="20003" y="378986"/>
            <a:ext cx="1786097" cy="1531615"/>
            <a:chOff x="423457" y="88179"/>
            <a:chExt cx="2377059" cy="2038377"/>
          </a:xfrm>
          <a:solidFill>
            <a:schemeClr val="accent1"/>
          </a:solidFill>
        </p:grpSpPr>
        <p:sp>
          <p:nvSpPr>
            <p:cNvPr id="5" name="Oval 4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4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50984" y="6358050"/>
            <a:ext cx="17027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1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7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53497"/>
            <a:ext cx="3932237" cy="1084006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0224" y="-2844238"/>
            <a:ext cx="8864973" cy="8795470"/>
          </a:xfrm>
          <a:prstGeom prst="ellipse">
            <a:avLst/>
          </a:prstGeom>
          <a:noFill/>
        </p:spPr>
        <p:txBody>
          <a:bodyPr anchor="ctr" anchorCtr="1"/>
          <a:lstStyle>
            <a:lvl1pPr marL="0" indent="0">
              <a:buNone/>
              <a:defRPr sz="3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</a:t>
            </a:r>
          </a:p>
          <a:p>
            <a:r>
              <a:rPr lang="en-US" dirty="0" smtClean="0"/>
              <a:t>placeholder or click</a:t>
            </a:r>
          </a:p>
          <a:p>
            <a:r>
              <a:rPr lang="en-US" dirty="0" smtClean="0"/>
              <a:t>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71018"/>
            <a:ext cx="3932237" cy="172955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8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911601" y="2843212"/>
            <a:ext cx="3932237" cy="642938"/>
          </a:xfrm>
        </p:spPr>
        <p:txBody>
          <a:bodyPr anchor="b"/>
          <a:lstStyle>
            <a:lvl1pPr algn="ctr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1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rot="11086817" flipH="1" flipV="1">
            <a:off x="890730" y="-1074919"/>
            <a:ext cx="10259880" cy="8798055"/>
          </a:xfrm>
          <a:custGeom>
            <a:avLst/>
            <a:gdLst>
              <a:gd name="connsiteX0" fmla="*/ 8467180 w 10259880"/>
              <a:gd name="connsiteY0" fmla="*/ 8397 h 8798055"/>
              <a:gd name="connsiteX1" fmla="*/ 8633470 w 10259880"/>
              <a:gd name="connsiteY1" fmla="*/ 0 h 8798055"/>
              <a:gd name="connsiteX2" fmla="*/ 10259880 w 10259880"/>
              <a:gd name="connsiteY2" fmla="*/ 1626409 h 8798055"/>
              <a:gd name="connsiteX3" fmla="*/ 8633470 w 10259880"/>
              <a:gd name="connsiteY3" fmla="*/ 3252818 h 8798055"/>
              <a:gd name="connsiteX4" fmla="*/ 7483425 w 10259880"/>
              <a:gd name="connsiteY4" fmla="*/ 2776454 h 8798055"/>
              <a:gd name="connsiteX5" fmla="*/ 7390490 w 10259880"/>
              <a:gd name="connsiteY5" fmla="*/ 2674200 h 8798055"/>
              <a:gd name="connsiteX6" fmla="*/ 6251231 w 10259880"/>
              <a:gd name="connsiteY6" fmla="*/ 3322841 h 8798055"/>
              <a:gd name="connsiteX7" fmla="*/ 6280991 w 10259880"/>
              <a:gd name="connsiteY7" fmla="*/ 3384618 h 8798055"/>
              <a:gd name="connsiteX8" fmla="*/ 6537880 w 10259880"/>
              <a:gd name="connsiteY8" fmla="*/ 4657035 h 8798055"/>
              <a:gd name="connsiteX9" fmla="*/ 5979597 w 10259880"/>
              <a:gd name="connsiteY9" fmla="*/ 6484728 h 8798055"/>
              <a:gd name="connsiteX10" fmla="*/ 5971008 w 10259880"/>
              <a:gd name="connsiteY10" fmla="*/ 6496213 h 8798055"/>
              <a:gd name="connsiteX11" fmla="*/ 6486696 w 10259880"/>
              <a:gd name="connsiteY11" fmla="*/ 6955435 h 8798055"/>
              <a:gd name="connsiteX12" fmla="*/ 6580038 w 10259880"/>
              <a:gd name="connsiteY12" fmla="*/ 6896413 h 8798055"/>
              <a:gd name="connsiteX13" fmla="*/ 6935107 w 10259880"/>
              <a:gd name="connsiteY13" fmla="*/ 6791568 h 8798055"/>
              <a:gd name="connsiteX14" fmla="*/ 7037948 w 10259880"/>
              <a:gd name="connsiteY14" fmla="*/ 6786375 h 8798055"/>
              <a:gd name="connsiteX15" fmla="*/ 8043789 w 10259880"/>
              <a:gd name="connsiteY15" fmla="*/ 7792215 h 8798055"/>
              <a:gd name="connsiteX16" fmla="*/ 7037948 w 10259880"/>
              <a:gd name="connsiteY16" fmla="*/ 8798055 h 8798055"/>
              <a:gd name="connsiteX17" fmla="*/ 6032107 w 10259880"/>
              <a:gd name="connsiteY17" fmla="*/ 7792215 h 8798055"/>
              <a:gd name="connsiteX18" fmla="*/ 6071977 w 10259880"/>
              <a:gd name="connsiteY18" fmla="*/ 7510894 h 8798055"/>
              <a:gd name="connsiteX19" fmla="*/ 6097124 w 10259880"/>
              <a:gd name="connsiteY19" fmla="*/ 7437303 h 8798055"/>
              <a:gd name="connsiteX20" fmla="*/ 5575615 w 10259880"/>
              <a:gd name="connsiteY20" fmla="*/ 6972898 h 8798055"/>
              <a:gd name="connsiteX21" fmla="*/ 5348290 w 10259880"/>
              <a:gd name="connsiteY21" fmla="*/ 7179504 h 8798055"/>
              <a:gd name="connsiteX22" fmla="*/ 3268941 w 10259880"/>
              <a:gd name="connsiteY22" fmla="*/ 7925970 h 8798055"/>
              <a:gd name="connsiteX23" fmla="*/ 1 w 10259880"/>
              <a:gd name="connsiteY23" fmla="*/ 4657036 h 8798055"/>
              <a:gd name="connsiteX24" fmla="*/ 2934711 w 10259880"/>
              <a:gd name="connsiteY24" fmla="*/ 1404978 h 8798055"/>
              <a:gd name="connsiteX25" fmla="*/ 3268940 w 10259880"/>
              <a:gd name="connsiteY25" fmla="*/ 1388100 h 8798055"/>
              <a:gd name="connsiteX26" fmla="*/ 5791413 w 10259880"/>
              <a:gd name="connsiteY26" fmla="*/ 2577689 h 8798055"/>
              <a:gd name="connsiteX27" fmla="*/ 5887868 w 10259880"/>
              <a:gd name="connsiteY27" fmla="*/ 2706676 h 8798055"/>
              <a:gd name="connsiteX28" fmla="*/ 7061739 w 10259880"/>
              <a:gd name="connsiteY28" fmla="*/ 2038329 h 8798055"/>
              <a:gd name="connsiteX29" fmla="*/ 7040103 w 10259880"/>
              <a:gd name="connsiteY29" fmla="*/ 1954187 h 8798055"/>
              <a:gd name="connsiteX30" fmla="*/ 7007060 w 10259880"/>
              <a:gd name="connsiteY30" fmla="*/ 1626409 h 8798055"/>
              <a:gd name="connsiteX31" fmla="*/ 8467180 w 10259880"/>
              <a:gd name="connsiteY31" fmla="*/ 8397 h 879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259880" h="8798055">
                <a:moveTo>
                  <a:pt x="8467180" y="8397"/>
                </a:moveTo>
                <a:cubicBezTo>
                  <a:pt x="8521854" y="2844"/>
                  <a:pt x="8577330" y="0"/>
                  <a:pt x="8633470" y="0"/>
                </a:cubicBezTo>
                <a:cubicBezTo>
                  <a:pt x="9531711" y="0"/>
                  <a:pt x="10259881" y="728168"/>
                  <a:pt x="10259880" y="1626409"/>
                </a:cubicBezTo>
                <a:cubicBezTo>
                  <a:pt x="10259880" y="2524650"/>
                  <a:pt x="9531711" y="3252818"/>
                  <a:pt x="8633470" y="3252818"/>
                </a:cubicBezTo>
                <a:cubicBezTo>
                  <a:pt x="8184350" y="3252818"/>
                  <a:pt x="7777747" y="3070776"/>
                  <a:pt x="7483425" y="2776454"/>
                </a:cubicBezTo>
                <a:lnTo>
                  <a:pt x="7390490" y="2674200"/>
                </a:lnTo>
                <a:lnTo>
                  <a:pt x="6251231" y="3322841"/>
                </a:lnTo>
                <a:lnTo>
                  <a:pt x="6280991" y="3384618"/>
                </a:lnTo>
                <a:cubicBezTo>
                  <a:pt x="6446408" y="3775708"/>
                  <a:pt x="6537881" y="4205690"/>
                  <a:pt x="6537880" y="4657035"/>
                </a:cubicBezTo>
                <a:cubicBezTo>
                  <a:pt x="6537880" y="5334054"/>
                  <a:pt x="6332068" y="5963002"/>
                  <a:pt x="5979597" y="6484728"/>
                </a:cubicBezTo>
                <a:lnTo>
                  <a:pt x="5971008" y="6496213"/>
                </a:lnTo>
                <a:lnTo>
                  <a:pt x="6486696" y="6955435"/>
                </a:lnTo>
                <a:lnTo>
                  <a:pt x="6580038" y="6896413"/>
                </a:lnTo>
                <a:cubicBezTo>
                  <a:pt x="6688469" y="6840875"/>
                  <a:pt x="6808306" y="6804445"/>
                  <a:pt x="6935107" y="6791568"/>
                </a:cubicBezTo>
                <a:cubicBezTo>
                  <a:pt x="6968920" y="6788134"/>
                  <a:pt x="7003229" y="6786375"/>
                  <a:pt x="7037948" y="6786375"/>
                </a:cubicBezTo>
                <a:cubicBezTo>
                  <a:pt x="7593460" y="6786374"/>
                  <a:pt x="8043790" y="7236705"/>
                  <a:pt x="8043789" y="7792215"/>
                </a:cubicBezTo>
                <a:cubicBezTo>
                  <a:pt x="8043789" y="8347725"/>
                  <a:pt x="7593459" y="8798055"/>
                  <a:pt x="7037948" y="8798055"/>
                </a:cubicBezTo>
                <a:cubicBezTo>
                  <a:pt x="6482437" y="8798055"/>
                  <a:pt x="6032108" y="8347725"/>
                  <a:pt x="6032107" y="7792215"/>
                </a:cubicBezTo>
                <a:cubicBezTo>
                  <a:pt x="6032107" y="7694567"/>
                  <a:pt x="6046022" y="7600168"/>
                  <a:pt x="6071977" y="7510894"/>
                </a:cubicBezTo>
                <a:lnTo>
                  <a:pt x="6097124" y="7437303"/>
                </a:lnTo>
                <a:lnTo>
                  <a:pt x="5575615" y="6972898"/>
                </a:lnTo>
                <a:lnTo>
                  <a:pt x="5348290" y="7179504"/>
                </a:lnTo>
                <a:cubicBezTo>
                  <a:pt x="4783224" y="7645837"/>
                  <a:pt x="4058797" y="7925970"/>
                  <a:pt x="3268941" y="7925970"/>
                </a:cubicBezTo>
                <a:cubicBezTo>
                  <a:pt x="1463555" y="7925970"/>
                  <a:pt x="0" y="6462418"/>
                  <a:pt x="1" y="4657036"/>
                </a:cubicBezTo>
                <a:cubicBezTo>
                  <a:pt x="1" y="2964489"/>
                  <a:pt x="1286328" y="1572380"/>
                  <a:pt x="2934711" y="1404978"/>
                </a:cubicBezTo>
                <a:cubicBezTo>
                  <a:pt x="3044603" y="1393817"/>
                  <a:pt x="3156104" y="1388100"/>
                  <a:pt x="3268940" y="1388100"/>
                </a:cubicBezTo>
                <a:cubicBezTo>
                  <a:pt x="4284470" y="1388101"/>
                  <a:pt x="5191841" y="1851178"/>
                  <a:pt x="5791413" y="2577689"/>
                </a:cubicBezTo>
                <a:lnTo>
                  <a:pt x="5887868" y="2706676"/>
                </a:lnTo>
                <a:lnTo>
                  <a:pt x="7061739" y="2038329"/>
                </a:lnTo>
                <a:lnTo>
                  <a:pt x="7040103" y="1954187"/>
                </a:lnTo>
                <a:cubicBezTo>
                  <a:pt x="7018438" y="1848312"/>
                  <a:pt x="7007060" y="1738689"/>
                  <a:pt x="7007060" y="1626409"/>
                </a:cubicBezTo>
                <a:cubicBezTo>
                  <a:pt x="7007060" y="784308"/>
                  <a:pt x="7647052" y="91685"/>
                  <a:pt x="8467180" y="8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572500" y="107631"/>
            <a:ext cx="2620526" cy="1634123"/>
          </a:xfrm>
          <a:noFill/>
        </p:spPr>
        <p:txBody>
          <a:bodyPr lIns="0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 userDrawn="1">
            <p:ph idx="1"/>
          </p:nvPr>
        </p:nvSpPr>
        <p:spPr>
          <a:xfrm>
            <a:off x="1775726" y="1886083"/>
            <a:ext cx="4673431" cy="326062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  <a:ea typeface="FoundryMonoline-Light" charset="0"/>
                <a:cs typeface="FoundryMonoline-Light" charset="0"/>
              </a:defRPr>
            </a:lvl1pPr>
            <a:lvl2pPr marL="457200" indent="0">
              <a:buNone/>
              <a:defRPr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1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rot="11086817" flipH="1" flipV="1">
            <a:off x="890730" y="-1074919"/>
            <a:ext cx="10259880" cy="8798055"/>
          </a:xfrm>
          <a:custGeom>
            <a:avLst/>
            <a:gdLst>
              <a:gd name="connsiteX0" fmla="*/ 8467180 w 10259880"/>
              <a:gd name="connsiteY0" fmla="*/ 8397 h 8798055"/>
              <a:gd name="connsiteX1" fmla="*/ 8633470 w 10259880"/>
              <a:gd name="connsiteY1" fmla="*/ 0 h 8798055"/>
              <a:gd name="connsiteX2" fmla="*/ 10259880 w 10259880"/>
              <a:gd name="connsiteY2" fmla="*/ 1626409 h 8798055"/>
              <a:gd name="connsiteX3" fmla="*/ 8633470 w 10259880"/>
              <a:gd name="connsiteY3" fmla="*/ 3252818 h 8798055"/>
              <a:gd name="connsiteX4" fmla="*/ 7483425 w 10259880"/>
              <a:gd name="connsiteY4" fmla="*/ 2776454 h 8798055"/>
              <a:gd name="connsiteX5" fmla="*/ 7390490 w 10259880"/>
              <a:gd name="connsiteY5" fmla="*/ 2674200 h 8798055"/>
              <a:gd name="connsiteX6" fmla="*/ 6251231 w 10259880"/>
              <a:gd name="connsiteY6" fmla="*/ 3322841 h 8798055"/>
              <a:gd name="connsiteX7" fmla="*/ 6280991 w 10259880"/>
              <a:gd name="connsiteY7" fmla="*/ 3384618 h 8798055"/>
              <a:gd name="connsiteX8" fmla="*/ 6537880 w 10259880"/>
              <a:gd name="connsiteY8" fmla="*/ 4657035 h 8798055"/>
              <a:gd name="connsiteX9" fmla="*/ 5979597 w 10259880"/>
              <a:gd name="connsiteY9" fmla="*/ 6484728 h 8798055"/>
              <a:gd name="connsiteX10" fmla="*/ 5971008 w 10259880"/>
              <a:gd name="connsiteY10" fmla="*/ 6496213 h 8798055"/>
              <a:gd name="connsiteX11" fmla="*/ 6486696 w 10259880"/>
              <a:gd name="connsiteY11" fmla="*/ 6955435 h 8798055"/>
              <a:gd name="connsiteX12" fmla="*/ 6580038 w 10259880"/>
              <a:gd name="connsiteY12" fmla="*/ 6896413 h 8798055"/>
              <a:gd name="connsiteX13" fmla="*/ 6935107 w 10259880"/>
              <a:gd name="connsiteY13" fmla="*/ 6791568 h 8798055"/>
              <a:gd name="connsiteX14" fmla="*/ 7037948 w 10259880"/>
              <a:gd name="connsiteY14" fmla="*/ 6786375 h 8798055"/>
              <a:gd name="connsiteX15" fmla="*/ 8043789 w 10259880"/>
              <a:gd name="connsiteY15" fmla="*/ 7792215 h 8798055"/>
              <a:gd name="connsiteX16" fmla="*/ 7037948 w 10259880"/>
              <a:gd name="connsiteY16" fmla="*/ 8798055 h 8798055"/>
              <a:gd name="connsiteX17" fmla="*/ 6032107 w 10259880"/>
              <a:gd name="connsiteY17" fmla="*/ 7792215 h 8798055"/>
              <a:gd name="connsiteX18" fmla="*/ 6071977 w 10259880"/>
              <a:gd name="connsiteY18" fmla="*/ 7510894 h 8798055"/>
              <a:gd name="connsiteX19" fmla="*/ 6097124 w 10259880"/>
              <a:gd name="connsiteY19" fmla="*/ 7437303 h 8798055"/>
              <a:gd name="connsiteX20" fmla="*/ 5575615 w 10259880"/>
              <a:gd name="connsiteY20" fmla="*/ 6972898 h 8798055"/>
              <a:gd name="connsiteX21" fmla="*/ 5348290 w 10259880"/>
              <a:gd name="connsiteY21" fmla="*/ 7179504 h 8798055"/>
              <a:gd name="connsiteX22" fmla="*/ 3268941 w 10259880"/>
              <a:gd name="connsiteY22" fmla="*/ 7925970 h 8798055"/>
              <a:gd name="connsiteX23" fmla="*/ 1 w 10259880"/>
              <a:gd name="connsiteY23" fmla="*/ 4657036 h 8798055"/>
              <a:gd name="connsiteX24" fmla="*/ 2934711 w 10259880"/>
              <a:gd name="connsiteY24" fmla="*/ 1404978 h 8798055"/>
              <a:gd name="connsiteX25" fmla="*/ 3268940 w 10259880"/>
              <a:gd name="connsiteY25" fmla="*/ 1388100 h 8798055"/>
              <a:gd name="connsiteX26" fmla="*/ 5791413 w 10259880"/>
              <a:gd name="connsiteY26" fmla="*/ 2577689 h 8798055"/>
              <a:gd name="connsiteX27" fmla="*/ 5887868 w 10259880"/>
              <a:gd name="connsiteY27" fmla="*/ 2706676 h 8798055"/>
              <a:gd name="connsiteX28" fmla="*/ 7061739 w 10259880"/>
              <a:gd name="connsiteY28" fmla="*/ 2038329 h 8798055"/>
              <a:gd name="connsiteX29" fmla="*/ 7040103 w 10259880"/>
              <a:gd name="connsiteY29" fmla="*/ 1954187 h 8798055"/>
              <a:gd name="connsiteX30" fmla="*/ 7007060 w 10259880"/>
              <a:gd name="connsiteY30" fmla="*/ 1626409 h 8798055"/>
              <a:gd name="connsiteX31" fmla="*/ 8467180 w 10259880"/>
              <a:gd name="connsiteY31" fmla="*/ 8397 h 879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259880" h="8798055">
                <a:moveTo>
                  <a:pt x="8467180" y="8397"/>
                </a:moveTo>
                <a:cubicBezTo>
                  <a:pt x="8521854" y="2844"/>
                  <a:pt x="8577330" y="0"/>
                  <a:pt x="8633470" y="0"/>
                </a:cubicBezTo>
                <a:cubicBezTo>
                  <a:pt x="9531711" y="0"/>
                  <a:pt x="10259881" y="728168"/>
                  <a:pt x="10259880" y="1626409"/>
                </a:cubicBezTo>
                <a:cubicBezTo>
                  <a:pt x="10259880" y="2524650"/>
                  <a:pt x="9531711" y="3252818"/>
                  <a:pt x="8633470" y="3252818"/>
                </a:cubicBezTo>
                <a:cubicBezTo>
                  <a:pt x="8184350" y="3252818"/>
                  <a:pt x="7777747" y="3070776"/>
                  <a:pt x="7483425" y="2776454"/>
                </a:cubicBezTo>
                <a:lnTo>
                  <a:pt x="7390490" y="2674200"/>
                </a:lnTo>
                <a:lnTo>
                  <a:pt x="6251231" y="3322841"/>
                </a:lnTo>
                <a:lnTo>
                  <a:pt x="6280991" y="3384618"/>
                </a:lnTo>
                <a:cubicBezTo>
                  <a:pt x="6446408" y="3775708"/>
                  <a:pt x="6537881" y="4205690"/>
                  <a:pt x="6537880" y="4657035"/>
                </a:cubicBezTo>
                <a:cubicBezTo>
                  <a:pt x="6537880" y="5334054"/>
                  <a:pt x="6332068" y="5963002"/>
                  <a:pt x="5979597" y="6484728"/>
                </a:cubicBezTo>
                <a:lnTo>
                  <a:pt x="5971008" y="6496213"/>
                </a:lnTo>
                <a:lnTo>
                  <a:pt x="6486696" y="6955435"/>
                </a:lnTo>
                <a:lnTo>
                  <a:pt x="6580038" y="6896413"/>
                </a:lnTo>
                <a:cubicBezTo>
                  <a:pt x="6688469" y="6840875"/>
                  <a:pt x="6808306" y="6804445"/>
                  <a:pt x="6935107" y="6791568"/>
                </a:cubicBezTo>
                <a:cubicBezTo>
                  <a:pt x="6968920" y="6788134"/>
                  <a:pt x="7003229" y="6786375"/>
                  <a:pt x="7037948" y="6786375"/>
                </a:cubicBezTo>
                <a:cubicBezTo>
                  <a:pt x="7593460" y="6786374"/>
                  <a:pt x="8043790" y="7236705"/>
                  <a:pt x="8043789" y="7792215"/>
                </a:cubicBezTo>
                <a:cubicBezTo>
                  <a:pt x="8043789" y="8347725"/>
                  <a:pt x="7593459" y="8798055"/>
                  <a:pt x="7037948" y="8798055"/>
                </a:cubicBezTo>
                <a:cubicBezTo>
                  <a:pt x="6482437" y="8798055"/>
                  <a:pt x="6032108" y="8347725"/>
                  <a:pt x="6032107" y="7792215"/>
                </a:cubicBezTo>
                <a:cubicBezTo>
                  <a:pt x="6032107" y="7694567"/>
                  <a:pt x="6046022" y="7600168"/>
                  <a:pt x="6071977" y="7510894"/>
                </a:cubicBezTo>
                <a:lnTo>
                  <a:pt x="6097124" y="7437303"/>
                </a:lnTo>
                <a:lnTo>
                  <a:pt x="5575615" y="6972898"/>
                </a:lnTo>
                <a:lnTo>
                  <a:pt x="5348290" y="7179504"/>
                </a:lnTo>
                <a:cubicBezTo>
                  <a:pt x="4783224" y="7645837"/>
                  <a:pt x="4058797" y="7925970"/>
                  <a:pt x="3268941" y="7925970"/>
                </a:cubicBezTo>
                <a:cubicBezTo>
                  <a:pt x="1463555" y="7925970"/>
                  <a:pt x="0" y="6462418"/>
                  <a:pt x="1" y="4657036"/>
                </a:cubicBezTo>
                <a:cubicBezTo>
                  <a:pt x="1" y="2964489"/>
                  <a:pt x="1286328" y="1572380"/>
                  <a:pt x="2934711" y="1404978"/>
                </a:cubicBezTo>
                <a:cubicBezTo>
                  <a:pt x="3044603" y="1393817"/>
                  <a:pt x="3156104" y="1388100"/>
                  <a:pt x="3268940" y="1388100"/>
                </a:cubicBezTo>
                <a:cubicBezTo>
                  <a:pt x="4284470" y="1388101"/>
                  <a:pt x="5191841" y="1851178"/>
                  <a:pt x="5791413" y="2577689"/>
                </a:cubicBezTo>
                <a:lnTo>
                  <a:pt x="5887868" y="2706676"/>
                </a:lnTo>
                <a:lnTo>
                  <a:pt x="7061739" y="2038329"/>
                </a:lnTo>
                <a:lnTo>
                  <a:pt x="7040103" y="1954187"/>
                </a:lnTo>
                <a:cubicBezTo>
                  <a:pt x="7018438" y="1848312"/>
                  <a:pt x="7007060" y="1738689"/>
                  <a:pt x="7007060" y="1626409"/>
                </a:cubicBezTo>
                <a:cubicBezTo>
                  <a:pt x="7007060" y="784308"/>
                  <a:pt x="7647052" y="91685"/>
                  <a:pt x="8467180" y="83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572500" y="107631"/>
            <a:ext cx="2620526" cy="1634123"/>
          </a:xfrm>
          <a:noFill/>
        </p:spPr>
        <p:txBody>
          <a:bodyPr lIns="0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 userDrawn="1">
            <p:ph idx="1"/>
          </p:nvPr>
        </p:nvSpPr>
        <p:spPr>
          <a:xfrm>
            <a:off x="1775726" y="1886083"/>
            <a:ext cx="4673431" cy="326062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  <a:ea typeface="FoundryMonoline-Light" charset="0"/>
                <a:cs typeface="FoundryMonoline-Light" charset="0"/>
              </a:defRPr>
            </a:lvl1pPr>
            <a:lvl2pPr marL="457200" indent="0">
              <a:buNone/>
              <a:defRPr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9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rot="11086817" flipH="1" flipV="1">
            <a:off x="890730" y="-1074919"/>
            <a:ext cx="10259880" cy="8798055"/>
          </a:xfrm>
          <a:custGeom>
            <a:avLst/>
            <a:gdLst>
              <a:gd name="connsiteX0" fmla="*/ 8467180 w 10259880"/>
              <a:gd name="connsiteY0" fmla="*/ 8397 h 8798055"/>
              <a:gd name="connsiteX1" fmla="*/ 8633470 w 10259880"/>
              <a:gd name="connsiteY1" fmla="*/ 0 h 8798055"/>
              <a:gd name="connsiteX2" fmla="*/ 10259880 w 10259880"/>
              <a:gd name="connsiteY2" fmla="*/ 1626409 h 8798055"/>
              <a:gd name="connsiteX3" fmla="*/ 8633470 w 10259880"/>
              <a:gd name="connsiteY3" fmla="*/ 3252818 h 8798055"/>
              <a:gd name="connsiteX4" fmla="*/ 7483425 w 10259880"/>
              <a:gd name="connsiteY4" fmla="*/ 2776454 h 8798055"/>
              <a:gd name="connsiteX5" fmla="*/ 7390490 w 10259880"/>
              <a:gd name="connsiteY5" fmla="*/ 2674200 h 8798055"/>
              <a:gd name="connsiteX6" fmla="*/ 6251231 w 10259880"/>
              <a:gd name="connsiteY6" fmla="*/ 3322841 h 8798055"/>
              <a:gd name="connsiteX7" fmla="*/ 6280991 w 10259880"/>
              <a:gd name="connsiteY7" fmla="*/ 3384618 h 8798055"/>
              <a:gd name="connsiteX8" fmla="*/ 6537880 w 10259880"/>
              <a:gd name="connsiteY8" fmla="*/ 4657035 h 8798055"/>
              <a:gd name="connsiteX9" fmla="*/ 5979597 w 10259880"/>
              <a:gd name="connsiteY9" fmla="*/ 6484728 h 8798055"/>
              <a:gd name="connsiteX10" fmla="*/ 5971008 w 10259880"/>
              <a:gd name="connsiteY10" fmla="*/ 6496213 h 8798055"/>
              <a:gd name="connsiteX11" fmla="*/ 6486696 w 10259880"/>
              <a:gd name="connsiteY11" fmla="*/ 6955435 h 8798055"/>
              <a:gd name="connsiteX12" fmla="*/ 6580038 w 10259880"/>
              <a:gd name="connsiteY12" fmla="*/ 6896413 h 8798055"/>
              <a:gd name="connsiteX13" fmla="*/ 6935107 w 10259880"/>
              <a:gd name="connsiteY13" fmla="*/ 6791568 h 8798055"/>
              <a:gd name="connsiteX14" fmla="*/ 7037948 w 10259880"/>
              <a:gd name="connsiteY14" fmla="*/ 6786375 h 8798055"/>
              <a:gd name="connsiteX15" fmla="*/ 8043789 w 10259880"/>
              <a:gd name="connsiteY15" fmla="*/ 7792215 h 8798055"/>
              <a:gd name="connsiteX16" fmla="*/ 7037948 w 10259880"/>
              <a:gd name="connsiteY16" fmla="*/ 8798055 h 8798055"/>
              <a:gd name="connsiteX17" fmla="*/ 6032107 w 10259880"/>
              <a:gd name="connsiteY17" fmla="*/ 7792215 h 8798055"/>
              <a:gd name="connsiteX18" fmla="*/ 6071977 w 10259880"/>
              <a:gd name="connsiteY18" fmla="*/ 7510894 h 8798055"/>
              <a:gd name="connsiteX19" fmla="*/ 6097124 w 10259880"/>
              <a:gd name="connsiteY19" fmla="*/ 7437303 h 8798055"/>
              <a:gd name="connsiteX20" fmla="*/ 5575615 w 10259880"/>
              <a:gd name="connsiteY20" fmla="*/ 6972898 h 8798055"/>
              <a:gd name="connsiteX21" fmla="*/ 5348290 w 10259880"/>
              <a:gd name="connsiteY21" fmla="*/ 7179504 h 8798055"/>
              <a:gd name="connsiteX22" fmla="*/ 3268941 w 10259880"/>
              <a:gd name="connsiteY22" fmla="*/ 7925970 h 8798055"/>
              <a:gd name="connsiteX23" fmla="*/ 1 w 10259880"/>
              <a:gd name="connsiteY23" fmla="*/ 4657036 h 8798055"/>
              <a:gd name="connsiteX24" fmla="*/ 2934711 w 10259880"/>
              <a:gd name="connsiteY24" fmla="*/ 1404978 h 8798055"/>
              <a:gd name="connsiteX25" fmla="*/ 3268940 w 10259880"/>
              <a:gd name="connsiteY25" fmla="*/ 1388100 h 8798055"/>
              <a:gd name="connsiteX26" fmla="*/ 5791413 w 10259880"/>
              <a:gd name="connsiteY26" fmla="*/ 2577689 h 8798055"/>
              <a:gd name="connsiteX27" fmla="*/ 5887868 w 10259880"/>
              <a:gd name="connsiteY27" fmla="*/ 2706676 h 8798055"/>
              <a:gd name="connsiteX28" fmla="*/ 7061739 w 10259880"/>
              <a:gd name="connsiteY28" fmla="*/ 2038329 h 8798055"/>
              <a:gd name="connsiteX29" fmla="*/ 7040103 w 10259880"/>
              <a:gd name="connsiteY29" fmla="*/ 1954187 h 8798055"/>
              <a:gd name="connsiteX30" fmla="*/ 7007060 w 10259880"/>
              <a:gd name="connsiteY30" fmla="*/ 1626409 h 8798055"/>
              <a:gd name="connsiteX31" fmla="*/ 8467180 w 10259880"/>
              <a:gd name="connsiteY31" fmla="*/ 8397 h 879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259880" h="8798055">
                <a:moveTo>
                  <a:pt x="8467180" y="8397"/>
                </a:moveTo>
                <a:cubicBezTo>
                  <a:pt x="8521854" y="2844"/>
                  <a:pt x="8577330" y="0"/>
                  <a:pt x="8633470" y="0"/>
                </a:cubicBezTo>
                <a:cubicBezTo>
                  <a:pt x="9531711" y="0"/>
                  <a:pt x="10259881" y="728168"/>
                  <a:pt x="10259880" y="1626409"/>
                </a:cubicBezTo>
                <a:cubicBezTo>
                  <a:pt x="10259880" y="2524650"/>
                  <a:pt x="9531711" y="3252818"/>
                  <a:pt x="8633470" y="3252818"/>
                </a:cubicBezTo>
                <a:cubicBezTo>
                  <a:pt x="8184350" y="3252818"/>
                  <a:pt x="7777747" y="3070776"/>
                  <a:pt x="7483425" y="2776454"/>
                </a:cubicBezTo>
                <a:lnTo>
                  <a:pt x="7390490" y="2674200"/>
                </a:lnTo>
                <a:lnTo>
                  <a:pt x="6251231" y="3322841"/>
                </a:lnTo>
                <a:lnTo>
                  <a:pt x="6280991" y="3384618"/>
                </a:lnTo>
                <a:cubicBezTo>
                  <a:pt x="6446408" y="3775708"/>
                  <a:pt x="6537881" y="4205690"/>
                  <a:pt x="6537880" y="4657035"/>
                </a:cubicBezTo>
                <a:cubicBezTo>
                  <a:pt x="6537880" y="5334054"/>
                  <a:pt x="6332068" y="5963002"/>
                  <a:pt x="5979597" y="6484728"/>
                </a:cubicBezTo>
                <a:lnTo>
                  <a:pt x="5971008" y="6496213"/>
                </a:lnTo>
                <a:lnTo>
                  <a:pt x="6486696" y="6955435"/>
                </a:lnTo>
                <a:lnTo>
                  <a:pt x="6580038" y="6896413"/>
                </a:lnTo>
                <a:cubicBezTo>
                  <a:pt x="6688469" y="6840875"/>
                  <a:pt x="6808306" y="6804445"/>
                  <a:pt x="6935107" y="6791568"/>
                </a:cubicBezTo>
                <a:cubicBezTo>
                  <a:pt x="6968920" y="6788134"/>
                  <a:pt x="7003229" y="6786375"/>
                  <a:pt x="7037948" y="6786375"/>
                </a:cubicBezTo>
                <a:cubicBezTo>
                  <a:pt x="7593460" y="6786374"/>
                  <a:pt x="8043790" y="7236705"/>
                  <a:pt x="8043789" y="7792215"/>
                </a:cubicBezTo>
                <a:cubicBezTo>
                  <a:pt x="8043789" y="8347725"/>
                  <a:pt x="7593459" y="8798055"/>
                  <a:pt x="7037948" y="8798055"/>
                </a:cubicBezTo>
                <a:cubicBezTo>
                  <a:pt x="6482437" y="8798055"/>
                  <a:pt x="6032108" y="8347725"/>
                  <a:pt x="6032107" y="7792215"/>
                </a:cubicBezTo>
                <a:cubicBezTo>
                  <a:pt x="6032107" y="7694567"/>
                  <a:pt x="6046022" y="7600168"/>
                  <a:pt x="6071977" y="7510894"/>
                </a:cubicBezTo>
                <a:lnTo>
                  <a:pt x="6097124" y="7437303"/>
                </a:lnTo>
                <a:lnTo>
                  <a:pt x="5575615" y="6972898"/>
                </a:lnTo>
                <a:lnTo>
                  <a:pt x="5348290" y="7179504"/>
                </a:lnTo>
                <a:cubicBezTo>
                  <a:pt x="4783224" y="7645837"/>
                  <a:pt x="4058797" y="7925970"/>
                  <a:pt x="3268941" y="7925970"/>
                </a:cubicBezTo>
                <a:cubicBezTo>
                  <a:pt x="1463555" y="7925970"/>
                  <a:pt x="0" y="6462418"/>
                  <a:pt x="1" y="4657036"/>
                </a:cubicBezTo>
                <a:cubicBezTo>
                  <a:pt x="1" y="2964489"/>
                  <a:pt x="1286328" y="1572380"/>
                  <a:pt x="2934711" y="1404978"/>
                </a:cubicBezTo>
                <a:cubicBezTo>
                  <a:pt x="3044603" y="1393817"/>
                  <a:pt x="3156104" y="1388100"/>
                  <a:pt x="3268940" y="1388100"/>
                </a:cubicBezTo>
                <a:cubicBezTo>
                  <a:pt x="4284470" y="1388101"/>
                  <a:pt x="5191841" y="1851178"/>
                  <a:pt x="5791413" y="2577689"/>
                </a:cubicBezTo>
                <a:lnTo>
                  <a:pt x="5887868" y="2706676"/>
                </a:lnTo>
                <a:lnTo>
                  <a:pt x="7061739" y="2038329"/>
                </a:lnTo>
                <a:lnTo>
                  <a:pt x="7040103" y="1954187"/>
                </a:lnTo>
                <a:cubicBezTo>
                  <a:pt x="7018438" y="1848312"/>
                  <a:pt x="7007060" y="1738689"/>
                  <a:pt x="7007060" y="1626409"/>
                </a:cubicBezTo>
                <a:cubicBezTo>
                  <a:pt x="7007060" y="784308"/>
                  <a:pt x="7647052" y="91685"/>
                  <a:pt x="8467180" y="83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572500" y="107631"/>
            <a:ext cx="2620526" cy="1634123"/>
          </a:xfrm>
          <a:noFill/>
        </p:spPr>
        <p:txBody>
          <a:bodyPr lIns="0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 userDrawn="1">
            <p:ph idx="1"/>
          </p:nvPr>
        </p:nvSpPr>
        <p:spPr>
          <a:xfrm>
            <a:off x="1775726" y="1886083"/>
            <a:ext cx="4673431" cy="326062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  <a:ea typeface="FoundryMonoline-Light" charset="0"/>
                <a:cs typeface="FoundryMonoline-Light" charset="0"/>
              </a:defRPr>
            </a:lvl1pPr>
            <a:lvl2pPr marL="457200" indent="0">
              <a:buNone/>
              <a:defRPr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2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rot="11086817" flipH="1" flipV="1">
            <a:off x="890730" y="-1074919"/>
            <a:ext cx="10259880" cy="8798055"/>
          </a:xfrm>
          <a:custGeom>
            <a:avLst/>
            <a:gdLst>
              <a:gd name="connsiteX0" fmla="*/ 8467180 w 10259880"/>
              <a:gd name="connsiteY0" fmla="*/ 8397 h 8798055"/>
              <a:gd name="connsiteX1" fmla="*/ 8633470 w 10259880"/>
              <a:gd name="connsiteY1" fmla="*/ 0 h 8798055"/>
              <a:gd name="connsiteX2" fmla="*/ 10259880 w 10259880"/>
              <a:gd name="connsiteY2" fmla="*/ 1626409 h 8798055"/>
              <a:gd name="connsiteX3" fmla="*/ 8633470 w 10259880"/>
              <a:gd name="connsiteY3" fmla="*/ 3252818 h 8798055"/>
              <a:gd name="connsiteX4" fmla="*/ 7483425 w 10259880"/>
              <a:gd name="connsiteY4" fmla="*/ 2776454 h 8798055"/>
              <a:gd name="connsiteX5" fmla="*/ 7390490 w 10259880"/>
              <a:gd name="connsiteY5" fmla="*/ 2674200 h 8798055"/>
              <a:gd name="connsiteX6" fmla="*/ 6251231 w 10259880"/>
              <a:gd name="connsiteY6" fmla="*/ 3322841 h 8798055"/>
              <a:gd name="connsiteX7" fmla="*/ 6280991 w 10259880"/>
              <a:gd name="connsiteY7" fmla="*/ 3384618 h 8798055"/>
              <a:gd name="connsiteX8" fmla="*/ 6537880 w 10259880"/>
              <a:gd name="connsiteY8" fmla="*/ 4657035 h 8798055"/>
              <a:gd name="connsiteX9" fmla="*/ 5979597 w 10259880"/>
              <a:gd name="connsiteY9" fmla="*/ 6484728 h 8798055"/>
              <a:gd name="connsiteX10" fmla="*/ 5971008 w 10259880"/>
              <a:gd name="connsiteY10" fmla="*/ 6496213 h 8798055"/>
              <a:gd name="connsiteX11" fmla="*/ 6486696 w 10259880"/>
              <a:gd name="connsiteY11" fmla="*/ 6955435 h 8798055"/>
              <a:gd name="connsiteX12" fmla="*/ 6580038 w 10259880"/>
              <a:gd name="connsiteY12" fmla="*/ 6896413 h 8798055"/>
              <a:gd name="connsiteX13" fmla="*/ 6935107 w 10259880"/>
              <a:gd name="connsiteY13" fmla="*/ 6791568 h 8798055"/>
              <a:gd name="connsiteX14" fmla="*/ 7037948 w 10259880"/>
              <a:gd name="connsiteY14" fmla="*/ 6786375 h 8798055"/>
              <a:gd name="connsiteX15" fmla="*/ 8043789 w 10259880"/>
              <a:gd name="connsiteY15" fmla="*/ 7792215 h 8798055"/>
              <a:gd name="connsiteX16" fmla="*/ 7037948 w 10259880"/>
              <a:gd name="connsiteY16" fmla="*/ 8798055 h 8798055"/>
              <a:gd name="connsiteX17" fmla="*/ 6032107 w 10259880"/>
              <a:gd name="connsiteY17" fmla="*/ 7792215 h 8798055"/>
              <a:gd name="connsiteX18" fmla="*/ 6071977 w 10259880"/>
              <a:gd name="connsiteY18" fmla="*/ 7510894 h 8798055"/>
              <a:gd name="connsiteX19" fmla="*/ 6097124 w 10259880"/>
              <a:gd name="connsiteY19" fmla="*/ 7437303 h 8798055"/>
              <a:gd name="connsiteX20" fmla="*/ 5575615 w 10259880"/>
              <a:gd name="connsiteY20" fmla="*/ 6972898 h 8798055"/>
              <a:gd name="connsiteX21" fmla="*/ 5348290 w 10259880"/>
              <a:gd name="connsiteY21" fmla="*/ 7179504 h 8798055"/>
              <a:gd name="connsiteX22" fmla="*/ 3268941 w 10259880"/>
              <a:gd name="connsiteY22" fmla="*/ 7925970 h 8798055"/>
              <a:gd name="connsiteX23" fmla="*/ 1 w 10259880"/>
              <a:gd name="connsiteY23" fmla="*/ 4657036 h 8798055"/>
              <a:gd name="connsiteX24" fmla="*/ 2934711 w 10259880"/>
              <a:gd name="connsiteY24" fmla="*/ 1404978 h 8798055"/>
              <a:gd name="connsiteX25" fmla="*/ 3268940 w 10259880"/>
              <a:gd name="connsiteY25" fmla="*/ 1388100 h 8798055"/>
              <a:gd name="connsiteX26" fmla="*/ 5791413 w 10259880"/>
              <a:gd name="connsiteY26" fmla="*/ 2577689 h 8798055"/>
              <a:gd name="connsiteX27" fmla="*/ 5887868 w 10259880"/>
              <a:gd name="connsiteY27" fmla="*/ 2706676 h 8798055"/>
              <a:gd name="connsiteX28" fmla="*/ 7061739 w 10259880"/>
              <a:gd name="connsiteY28" fmla="*/ 2038329 h 8798055"/>
              <a:gd name="connsiteX29" fmla="*/ 7040103 w 10259880"/>
              <a:gd name="connsiteY29" fmla="*/ 1954187 h 8798055"/>
              <a:gd name="connsiteX30" fmla="*/ 7007060 w 10259880"/>
              <a:gd name="connsiteY30" fmla="*/ 1626409 h 8798055"/>
              <a:gd name="connsiteX31" fmla="*/ 8467180 w 10259880"/>
              <a:gd name="connsiteY31" fmla="*/ 8397 h 879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259880" h="8798055">
                <a:moveTo>
                  <a:pt x="8467180" y="8397"/>
                </a:moveTo>
                <a:cubicBezTo>
                  <a:pt x="8521854" y="2844"/>
                  <a:pt x="8577330" y="0"/>
                  <a:pt x="8633470" y="0"/>
                </a:cubicBezTo>
                <a:cubicBezTo>
                  <a:pt x="9531711" y="0"/>
                  <a:pt x="10259881" y="728168"/>
                  <a:pt x="10259880" y="1626409"/>
                </a:cubicBezTo>
                <a:cubicBezTo>
                  <a:pt x="10259880" y="2524650"/>
                  <a:pt x="9531711" y="3252818"/>
                  <a:pt x="8633470" y="3252818"/>
                </a:cubicBezTo>
                <a:cubicBezTo>
                  <a:pt x="8184350" y="3252818"/>
                  <a:pt x="7777747" y="3070776"/>
                  <a:pt x="7483425" y="2776454"/>
                </a:cubicBezTo>
                <a:lnTo>
                  <a:pt x="7390490" y="2674200"/>
                </a:lnTo>
                <a:lnTo>
                  <a:pt x="6251231" y="3322841"/>
                </a:lnTo>
                <a:lnTo>
                  <a:pt x="6280991" y="3384618"/>
                </a:lnTo>
                <a:cubicBezTo>
                  <a:pt x="6446408" y="3775708"/>
                  <a:pt x="6537881" y="4205690"/>
                  <a:pt x="6537880" y="4657035"/>
                </a:cubicBezTo>
                <a:cubicBezTo>
                  <a:pt x="6537880" y="5334054"/>
                  <a:pt x="6332068" y="5963002"/>
                  <a:pt x="5979597" y="6484728"/>
                </a:cubicBezTo>
                <a:lnTo>
                  <a:pt x="5971008" y="6496213"/>
                </a:lnTo>
                <a:lnTo>
                  <a:pt x="6486696" y="6955435"/>
                </a:lnTo>
                <a:lnTo>
                  <a:pt x="6580038" y="6896413"/>
                </a:lnTo>
                <a:cubicBezTo>
                  <a:pt x="6688469" y="6840875"/>
                  <a:pt x="6808306" y="6804445"/>
                  <a:pt x="6935107" y="6791568"/>
                </a:cubicBezTo>
                <a:cubicBezTo>
                  <a:pt x="6968920" y="6788134"/>
                  <a:pt x="7003229" y="6786375"/>
                  <a:pt x="7037948" y="6786375"/>
                </a:cubicBezTo>
                <a:cubicBezTo>
                  <a:pt x="7593460" y="6786374"/>
                  <a:pt x="8043790" y="7236705"/>
                  <a:pt x="8043789" y="7792215"/>
                </a:cubicBezTo>
                <a:cubicBezTo>
                  <a:pt x="8043789" y="8347725"/>
                  <a:pt x="7593459" y="8798055"/>
                  <a:pt x="7037948" y="8798055"/>
                </a:cubicBezTo>
                <a:cubicBezTo>
                  <a:pt x="6482437" y="8798055"/>
                  <a:pt x="6032108" y="8347725"/>
                  <a:pt x="6032107" y="7792215"/>
                </a:cubicBezTo>
                <a:cubicBezTo>
                  <a:pt x="6032107" y="7694567"/>
                  <a:pt x="6046022" y="7600168"/>
                  <a:pt x="6071977" y="7510894"/>
                </a:cubicBezTo>
                <a:lnTo>
                  <a:pt x="6097124" y="7437303"/>
                </a:lnTo>
                <a:lnTo>
                  <a:pt x="5575615" y="6972898"/>
                </a:lnTo>
                <a:lnTo>
                  <a:pt x="5348290" y="7179504"/>
                </a:lnTo>
                <a:cubicBezTo>
                  <a:pt x="4783224" y="7645837"/>
                  <a:pt x="4058797" y="7925970"/>
                  <a:pt x="3268941" y="7925970"/>
                </a:cubicBezTo>
                <a:cubicBezTo>
                  <a:pt x="1463555" y="7925970"/>
                  <a:pt x="0" y="6462418"/>
                  <a:pt x="1" y="4657036"/>
                </a:cubicBezTo>
                <a:cubicBezTo>
                  <a:pt x="1" y="2964489"/>
                  <a:pt x="1286328" y="1572380"/>
                  <a:pt x="2934711" y="1404978"/>
                </a:cubicBezTo>
                <a:cubicBezTo>
                  <a:pt x="3044603" y="1393817"/>
                  <a:pt x="3156104" y="1388100"/>
                  <a:pt x="3268940" y="1388100"/>
                </a:cubicBezTo>
                <a:cubicBezTo>
                  <a:pt x="4284470" y="1388101"/>
                  <a:pt x="5191841" y="1851178"/>
                  <a:pt x="5791413" y="2577689"/>
                </a:cubicBezTo>
                <a:lnTo>
                  <a:pt x="5887868" y="2706676"/>
                </a:lnTo>
                <a:lnTo>
                  <a:pt x="7061739" y="2038329"/>
                </a:lnTo>
                <a:lnTo>
                  <a:pt x="7040103" y="1954187"/>
                </a:lnTo>
                <a:cubicBezTo>
                  <a:pt x="7018438" y="1848312"/>
                  <a:pt x="7007060" y="1738689"/>
                  <a:pt x="7007060" y="1626409"/>
                </a:cubicBezTo>
                <a:cubicBezTo>
                  <a:pt x="7007060" y="784308"/>
                  <a:pt x="7647052" y="91685"/>
                  <a:pt x="8467180" y="839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572500" y="107631"/>
            <a:ext cx="2620526" cy="1634123"/>
          </a:xfrm>
          <a:noFill/>
        </p:spPr>
        <p:txBody>
          <a:bodyPr lIns="0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 userDrawn="1">
            <p:ph idx="1"/>
          </p:nvPr>
        </p:nvSpPr>
        <p:spPr>
          <a:xfrm>
            <a:off x="1775726" y="1886083"/>
            <a:ext cx="4673431" cy="326062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  <a:ea typeface="FoundryMonoline-Light" charset="0"/>
                <a:cs typeface="FoundryMonoline-Light" charset="0"/>
              </a:defRPr>
            </a:lvl1pPr>
            <a:lvl2pPr marL="457200" indent="0">
              <a:buNone/>
              <a:defRPr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 rot="21076549" flipH="1">
            <a:off x="777025" y="-1054750"/>
            <a:ext cx="10259879" cy="8798055"/>
            <a:chOff x="423457" y="88179"/>
            <a:chExt cx="2377059" cy="2038377"/>
          </a:xfrm>
          <a:solidFill>
            <a:schemeClr val="accent2"/>
          </a:solidFill>
        </p:grpSpPr>
        <p:sp>
          <p:nvSpPr>
            <p:cNvPr id="10" name="Oval 9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13162" y="107631"/>
            <a:ext cx="2620526" cy="1634123"/>
          </a:xfrm>
          <a:noFill/>
        </p:spPr>
        <p:txBody>
          <a:bodyPr lIns="0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477804" y="1887233"/>
            <a:ext cx="4673431" cy="326062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  <a:ea typeface="FoundryMonoline-Light" charset="0"/>
                <a:cs typeface="FoundryMonoline-Light" charset="0"/>
              </a:defRPr>
            </a:lvl1pPr>
            <a:lvl2pPr marL="457200" indent="0">
              <a:buNone/>
              <a:defRPr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8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8" b="50043"/>
          <a:stretch/>
        </p:blipFill>
        <p:spPr>
          <a:xfrm>
            <a:off x="10806720" y="5633884"/>
            <a:ext cx="1385279" cy="1224116"/>
          </a:xfrm>
          <a:prstGeom prst="rect">
            <a:avLst/>
          </a:prstGeom>
          <a:ln>
            <a:noFill/>
          </a:ln>
        </p:spPr>
      </p:pic>
      <p:sp>
        <p:nvSpPr>
          <p:cNvPr id="19" name="Freeform 18"/>
          <p:cNvSpPr/>
          <p:nvPr userDrawn="1"/>
        </p:nvSpPr>
        <p:spPr>
          <a:xfrm rot="21076549" flipH="1">
            <a:off x="777024" y="-1054750"/>
            <a:ext cx="10259879" cy="8798054"/>
          </a:xfrm>
          <a:custGeom>
            <a:avLst/>
            <a:gdLst>
              <a:gd name="connsiteX0" fmla="*/ 8305691 w 10259879"/>
              <a:gd name="connsiteY0" fmla="*/ 33042 h 8798054"/>
              <a:gd name="connsiteX1" fmla="*/ 7007059 w 10259879"/>
              <a:gd name="connsiteY1" fmla="*/ 1626409 h 8798054"/>
              <a:gd name="connsiteX2" fmla="*/ 7040102 w 10259879"/>
              <a:gd name="connsiteY2" fmla="*/ 1954187 h 8798054"/>
              <a:gd name="connsiteX3" fmla="*/ 7061738 w 10259879"/>
              <a:gd name="connsiteY3" fmla="*/ 2038329 h 8798054"/>
              <a:gd name="connsiteX4" fmla="*/ 5887868 w 10259879"/>
              <a:gd name="connsiteY4" fmla="*/ 2706676 h 8798054"/>
              <a:gd name="connsiteX5" fmla="*/ 5791413 w 10259879"/>
              <a:gd name="connsiteY5" fmla="*/ 2577689 h 8798054"/>
              <a:gd name="connsiteX6" fmla="*/ 3268940 w 10259879"/>
              <a:gd name="connsiteY6" fmla="*/ 1388100 h 8798054"/>
              <a:gd name="connsiteX7" fmla="*/ 2771113 w 10259879"/>
              <a:gd name="connsiteY7" fmla="*/ 1425766 h 8798054"/>
              <a:gd name="connsiteX8" fmla="*/ 0 w 10259879"/>
              <a:gd name="connsiteY8" fmla="*/ 4657035 h 8798054"/>
              <a:gd name="connsiteX9" fmla="*/ 3268940 w 10259879"/>
              <a:gd name="connsiteY9" fmla="*/ 7925970 h 8798054"/>
              <a:gd name="connsiteX10" fmla="*/ 5348290 w 10259879"/>
              <a:gd name="connsiteY10" fmla="*/ 7179504 h 8798054"/>
              <a:gd name="connsiteX11" fmla="*/ 5575614 w 10259879"/>
              <a:gd name="connsiteY11" fmla="*/ 6972898 h 8798054"/>
              <a:gd name="connsiteX12" fmla="*/ 6097298 w 10259879"/>
              <a:gd name="connsiteY12" fmla="*/ 7437459 h 8798054"/>
              <a:gd name="connsiteX13" fmla="*/ 6093140 w 10259879"/>
              <a:gd name="connsiteY13" fmla="*/ 7446373 h 8798054"/>
              <a:gd name="connsiteX14" fmla="*/ 6032105 w 10259879"/>
              <a:gd name="connsiteY14" fmla="*/ 7792214 h 8798054"/>
              <a:gd name="connsiteX15" fmla="*/ 7037946 w 10259879"/>
              <a:gd name="connsiteY15" fmla="*/ 8798054 h 8798054"/>
              <a:gd name="connsiteX16" fmla="*/ 8043787 w 10259879"/>
              <a:gd name="connsiteY16" fmla="*/ 7792214 h 8798054"/>
              <a:gd name="connsiteX17" fmla="*/ 7037947 w 10259879"/>
              <a:gd name="connsiteY17" fmla="*/ 6786374 h 8798054"/>
              <a:gd name="connsiteX18" fmla="*/ 6835234 w 10259879"/>
              <a:gd name="connsiteY18" fmla="*/ 6806809 h 8798054"/>
              <a:gd name="connsiteX19" fmla="*/ 6516381 w 10259879"/>
              <a:gd name="connsiteY19" fmla="*/ 6931993 h 8798054"/>
              <a:gd name="connsiteX20" fmla="*/ 6485585 w 10259879"/>
              <a:gd name="connsiteY20" fmla="*/ 6954447 h 8798054"/>
              <a:gd name="connsiteX21" fmla="*/ 5971007 w 10259879"/>
              <a:gd name="connsiteY21" fmla="*/ 6496214 h 8798054"/>
              <a:gd name="connsiteX22" fmla="*/ 5979597 w 10259879"/>
              <a:gd name="connsiteY22" fmla="*/ 6484728 h 8798054"/>
              <a:gd name="connsiteX23" fmla="*/ 6537880 w 10259879"/>
              <a:gd name="connsiteY23" fmla="*/ 4657035 h 8798054"/>
              <a:gd name="connsiteX24" fmla="*/ 6280991 w 10259879"/>
              <a:gd name="connsiteY24" fmla="*/ 3384618 h 8798054"/>
              <a:gd name="connsiteX25" fmla="*/ 6251231 w 10259879"/>
              <a:gd name="connsiteY25" fmla="*/ 3322840 h 8798054"/>
              <a:gd name="connsiteX26" fmla="*/ 7390489 w 10259879"/>
              <a:gd name="connsiteY26" fmla="*/ 2674200 h 8798054"/>
              <a:gd name="connsiteX27" fmla="*/ 7483424 w 10259879"/>
              <a:gd name="connsiteY27" fmla="*/ 2776454 h 8798054"/>
              <a:gd name="connsiteX28" fmla="*/ 8633469 w 10259879"/>
              <a:gd name="connsiteY28" fmla="*/ 3252818 h 8798054"/>
              <a:gd name="connsiteX29" fmla="*/ 10259879 w 10259879"/>
              <a:gd name="connsiteY29" fmla="*/ 1626409 h 8798054"/>
              <a:gd name="connsiteX30" fmla="*/ 8633469 w 10259879"/>
              <a:gd name="connsiteY30" fmla="*/ 0 h 8798054"/>
              <a:gd name="connsiteX31" fmla="*/ 8305691 w 10259879"/>
              <a:gd name="connsiteY31" fmla="*/ 33042 h 879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259879" h="8798054">
                <a:moveTo>
                  <a:pt x="8305691" y="33042"/>
                </a:moveTo>
                <a:cubicBezTo>
                  <a:pt x="7564564" y="184699"/>
                  <a:pt x="7007059" y="840448"/>
                  <a:pt x="7007059" y="1626409"/>
                </a:cubicBezTo>
                <a:cubicBezTo>
                  <a:pt x="7007059" y="1738689"/>
                  <a:pt x="7018437" y="1848312"/>
                  <a:pt x="7040102" y="1954187"/>
                </a:cubicBezTo>
                <a:lnTo>
                  <a:pt x="7061738" y="2038329"/>
                </a:lnTo>
                <a:lnTo>
                  <a:pt x="5887868" y="2706676"/>
                </a:lnTo>
                <a:lnTo>
                  <a:pt x="5791413" y="2577689"/>
                </a:lnTo>
                <a:cubicBezTo>
                  <a:pt x="5191841" y="1851178"/>
                  <a:pt x="4284470" y="1388100"/>
                  <a:pt x="3268940" y="1388100"/>
                </a:cubicBezTo>
                <a:cubicBezTo>
                  <a:pt x="3099685" y="1388101"/>
                  <a:pt x="2933434" y="1400964"/>
                  <a:pt x="2771113" y="1425766"/>
                </a:cubicBezTo>
                <a:cubicBezTo>
                  <a:pt x="1202002" y="1665521"/>
                  <a:pt x="1" y="3020907"/>
                  <a:pt x="0" y="4657035"/>
                </a:cubicBezTo>
                <a:cubicBezTo>
                  <a:pt x="0" y="6462418"/>
                  <a:pt x="1463554" y="7925970"/>
                  <a:pt x="3268940" y="7925970"/>
                </a:cubicBezTo>
                <a:cubicBezTo>
                  <a:pt x="4058796" y="7925970"/>
                  <a:pt x="4783224" y="7645837"/>
                  <a:pt x="5348290" y="7179504"/>
                </a:cubicBezTo>
                <a:lnTo>
                  <a:pt x="5575614" y="6972898"/>
                </a:lnTo>
                <a:lnTo>
                  <a:pt x="6097298" y="7437459"/>
                </a:lnTo>
                <a:lnTo>
                  <a:pt x="6093140" y="7446373"/>
                </a:lnTo>
                <a:cubicBezTo>
                  <a:pt x="6053655" y="7554212"/>
                  <a:pt x="6032105" y="7670696"/>
                  <a:pt x="6032105" y="7792214"/>
                </a:cubicBezTo>
                <a:cubicBezTo>
                  <a:pt x="6032106" y="8347724"/>
                  <a:pt x="6482436" y="8798054"/>
                  <a:pt x="7037946" y="8798054"/>
                </a:cubicBezTo>
                <a:cubicBezTo>
                  <a:pt x="7593458" y="8798054"/>
                  <a:pt x="8043787" y="8347724"/>
                  <a:pt x="8043787" y="7792214"/>
                </a:cubicBezTo>
                <a:cubicBezTo>
                  <a:pt x="8043787" y="7236704"/>
                  <a:pt x="7593457" y="6786374"/>
                  <a:pt x="7037947" y="6786374"/>
                </a:cubicBezTo>
                <a:cubicBezTo>
                  <a:pt x="6968508" y="6786374"/>
                  <a:pt x="6900712" y="6793410"/>
                  <a:pt x="6835234" y="6806809"/>
                </a:cubicBezTo>
                <a:cubicBezTo>
                  <a:pt x="6720648" y="6830257"/>
                  <a:pt x="6613159" y="6873189"/>
                  <a:pt x="6516381" y="6931993"/>
                </a:cubicBezTo>
                <a:lnTo>
                  <a:pt x="6485585" y="6954447"/>
                </a:lnTo>
                <a:lnTo>
                  <a:pt x="5971007" y="6496214"/>
                </a:lnTo>
                <a:lnTo>
                  <a:pt x="5979597" y="6484728"/>
                </a:lnTo>
                <a:cubicBezTo>
                  <a:pt x="6332068" y="5963003"/>
                  <a:pt x="6537880" y="5334054"/>
                  <a:pt x="6537880" y="4657035"/>
                </a:cubicBezTo>
                <a:cubicBezTo>
                  <a:pt x="6537880" y="4205690"/>
                  <a:pt x="6446408" y="3775708"/>
                  <a:pt x="6280991" y="3384618"/>
                </a:cubicBezTo>
                <a:lnTo>
                  <a:pt x="6251231" y="3322840"/>
                </a:lnTo>
                <a:lnTo>
                  <a:pt x="7390489" y="2674200"/>
                </a:lnTo>
                <a:lnTo>
                  <a:pt x="7483424" y="2776454"/>
                </a:lnTo>
                <a:cubicBezTo>
                  <a:pt x="7777747" y="3070776"/>
                  <a:pt x="8184349" y="3252818"/>
                  <a:pt x="8633469" y="3252818"/>
                </a:cubicBezTo>
                <a:cubicBezTo>
                  <a:pt x="9531710" y="3252818"/>
                  <a:pt x="10259879" y="2524650"/>
                  <a:pt x="10259879" y="1626409"/>
                </a:cubicBezTo>
                <a:cubicBezTo>
                  <a:pt x="10259879" y="728168"/>
                  <a:pt x="9531710" y="0"/>
                  <a:pt x="8633469" y="0"/>
                </a:cubicBezTo>
                <a:cubicBezTo>
                  <a:pt x="8521189" y="0"/>
                  <a:pt x="8411566" y="11377"/>
                  <a:pt x="8305691" y="330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7488" y="6172519"/>
            <a:ext cx="1978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www.share-netinternational.org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13162" y="107631"/>
            <a:ext cx="2620526" cy="1634123"/>
          </a:xfrm>
          <a:noFill/>
        </p:spPr>
        <p:txBody>
          <a:bodyPr lIns="0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477804" y="1887233"/>
            <a:ext cx="4673431" cy="326062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  <a:ea typeface="FoundryMonoline-Light" charset="0"/>
                <a:cs typeface="FoundryMonoline-Light" charset="0"/>
              </a:defRPr>
            </a:lvl1pPr>
            <a:lvl2pPr marL="457200" indent="0">
              <a:buNone/>
              <a:defRPr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30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7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85" r:id="rId4"/>
    <p:sldLayoutId id="2147483686" r:id="rId5"/>
    <p:sldLayoutId id="2147483687" r:id="rId6"/>
    <p:sldLayoutId id="2147483681" r:id="rId7"/>
    <p:sldLayoutId id="2147483650" r:id="rId8"/>
    <p:sldLayoutId id="2147483680" r:id="rId9"/>
    <p:sldLayoutId id="2147483682" r:id="rId10"/>
    <p:sldLayoutId id="2147483683" r:id="rId11"/>
    <p:sldLayoutId id="2147483684" r:id="rId12"/>
    <p:sldLayoutId id="2147483664" r:id="rId13"/>
    <p:sldLayoutId id="2147483668" r:id="rId14"/>
    <p:sldLayoutId id="2147483669" r:id="rId15"/>
    <p:sldLayoutId id="2147483670" r:id="rId16"/>
    <p:sldLayoutId id="2147483671" r:id="rId17"/>
    <p:sldLayoutId id="2147483659" r:id="rId18"/>
    <p:sldLayoutId id="2147483652" r:id="rId19"/>
    <p:sldLayoutId id="2147483653" r:id="rId20"/>
    <p:sldLayoutId id="2147483666" r:id="rId21"/>
    <p:sldLayoutId id="2147483667" r:id="rId22"/>
    <p:sldLayoutId id="2147483654" r:id="rId23"/>
    <p:sldLayoutId id="2147483676" r:id="rId24"/>
    <p:sldLayoutId id="2147483677" r:id="rId25"/>
    <p:sldLayoutId id="2147483678" r:id="rId26"/>
    <p:sldLayoutId id="2147483679" r:id="rId27"/>
    <p:sldLayoutId id="2147483661" r:id="rId28"/>
    <p:sldLayoutId id="2147483672" r:id="rId29"/>
    <p:sldLayoutId id="2147483673" r:id="rId30"/>
    <p:sldLayoutId id="2147483674" r:id="rId31"/>
    <p:sldLayoutId id="2147483675" r:id="rId32"/>
    <p:sldLayoutId id="2147483655" r:id="rId33"/>
    <p:sldLayoutId id="2147483688" r:id="rId34"/>
    <p:sldLayoutId id="2147483656" r:id="rId35"/>
    <p:sldLayoutId id="2147483657" r:id="rId36"/>
    <p:sldLayoutId id="2147483665" r:id="rId3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FoundryMonoline-Bold" charset="0"/>
          <a:cs typeface="FoundryMonoline-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kern="1200">
          <a:solidFill>
            <a:srgbClr val="000000"/>
          </a:solidFill>
          <a:latin typeface="+mn-lt"/>
          <a:ea typeface="FoundryMonoline-Regular" charset="0"/>
          <a:cs typeface="FoundryMonoline-Regula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kern="1200">
          <a:solidFill>
            <a:srgbClr val="000000"/>
          </a:solidFill>
          <a:latin typeface="+mn-lt"/>
          <a:ea typeface="FoundryMonoline-Regular" charset="0"/>
          <a:cs typeface="FoundryMonoline-Regular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kern="1200">
          <a:solidFill>
            <a:srgbClr val="000000"/>
          </a:solidFill>
          <a:latin typeface="+mn-lt"/>
          <a:ea typeface="FoundryMonoline-Regular" charset="0"/>
          <a:cs typeface="FoundryMonoline-Regular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kern="1200">
          <a:solidFill>
            <a:srgbClr val="000000"/>
          </a:solidFill>
          <a:latin typeface="+mn-lt"/>
          <a:ea typeface="FoundryMonoline-Regular" charset="0"/>
          <a:cs typeface="FoundryMonoline-Regular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kern="1200">
          <a:solidFill>
            <a:srgbClr val="000000"/>
          </a:solidFill>
          <a:latin typeface="+mn-lt"/>
          <a:ea typeface="FoundryMonoline-Regular" charset="0"/>
          <a:cs typeface="FoundryMonoline-Regula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9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273767" y="4457783"/>
            <a:ext cx="2061477" cy="1810916"/>
            <a:chOff x="5461712" y="4748483"/>
            <a:chExt cx="1910115" cy="1677952"/>
          </a:xfrm>
        </p:grpSpPr>
        <p:sp>
          <p:nvSpPr>
            <p:cNvPr id="6" name="Oval 5"/>
            <p:cNvSpPr/>
            <p:nvPr/>
          </p:nvSpPr>
          <p:spPr>
            <a:xfrm>
              <a:off x="5732330" y="4786938"/>
              <a:ext cx="1639497" cy="16394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501108">
              <a:off x="5461712" y="4748483"/>
              <a:ext cx="811770" cy="3530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" t="7819" r="31957" b="10207"/>
          <a:stretch/>
        </p:blipFill>
        <p:spPr>
          <a:xfrm>
            <a:off x="-885332" y="-1505247"/>
            <a:ext cx="7166810" cy="71106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1128" y="2350552"/>
            <a:ext cx="4341324" cy="1864152"/>
          </a:xfrm>
        </p:spPr>
        <p:txBody>
          <a:bodyPr>
            <a:noAutofit/>
          </a:bodyPr>
          <a:lstStyle/>
          <a:p>
            <a:pPr>
              <a:lnSpc>
                <a:spcPts val="5200"/>
              </a:lnSpc>
            </a:pPr>
            <a:r>
              <a:rPr lang="en-US" sz="5400" b="1" spc="-150" dirty="0" smtClean="0">
                <a:ea typeface="FoundryMonoline-Regular" charset="0"/>
                <a:cs typeface="FoundryMonoline-Regular" charset="0"/>
              </a:rPr>
              <a:t>STORY </a:t>
            </a:r>
            <a:r>
              <a:rPr lang="en-US" sz="5400" i="1" spc="-150" dirty="0" smtClean="0">
                <a:ea typeface="FoundryMonoline-Regular" charset="0"/>
                <a:cs typeface="FoundryMonoline-Regular" charset="0"/>
              </a:rPr>
              <a:t>TELLING</a:t>
            </a:r>
            <a:r>
              <a:rPr lang="en-US" sz="5400" b="1" spc="-150" dirty="0" smtClean="0">
                <a:ea typeface="FoundryMonoline-Regular" charset="0"/>
                <a:cs typeface="FoundryMonoline-Regular" charset="0"/>
              </a:rPr>
              <a:t/>
            </a:r>
            <a:br>
              <a:rPr lang="en-US" sz="5400" b="1" spc="-150" dirty="0" smtClean="0">
                <a:ea typeface="FoundryMonoline-Regular" charset="0"/>
                <a:cs typeface="FoundryMonoline-Regular" charset="0"/>
              </a:rPr>
            </a:br>
            <a:r>
              <a:rPr lang="en-US" sz="5400" b="1" spc="-150" dirty="0" smtClean="0">
                <a:ea typeface="FoundryMonoline-Regular" charset="0"/>
                <a:cs typeface="FoundryMonoline-Regular" charset="0"/>
              </a:rPr>
              <a:t>METHOD</a:t>
            </a:r>
            <a:endParaRPr lang="en-US" sz="5400" b="1" spc="-150" dirty="0">
              <a:ea typeface="FoundryMonoline-Regular" charset="0"/>
              <a:cs typeface="FoundryMonoline-Regula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6799" y="4892318"/>
            <a:ext cx="318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SHIRIM Learning Session 3</a:t>
            </a:r>
          </a:p>
          <a:p>
            <a:pPr algn="r"/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Arnob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Chakrabarty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RedOrange Media &amp; Communications</a:t>
            </a:r>
          </a:p>
        </p:txBody>
      </p:sp>
      <p:sp>
        <p:nvSpPr>
          <p:cNvPr id="12" name="Oval 11"/>
          <p:cNvSpPr/>
          <p:nvPr/>
        </p:nvSpPr>
        <p:spPr>
          <a:xfrm>
            <a:off x="6684478" y="544992"/>
            <a:ext cx="634685" cy="6346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78575" y="4322217"/>
            <a:ext cx="1033633" cy="10336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8388" y="4613299"/>
            <a:ext cx="1142326" cy="1142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53286" y="5561545"/>
            <a:ext cx="750985" cy="7509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20" y="863600"/>
            <a:ext cx="3515974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014153" y="1792878"/>
            <a:ext cx="2563427" cy="292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56160" rIns="108000" bIns="5616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How do I </a:t>
            </a:r>
            <a:br>
              <a:rPr lang="en-US" altLang="en-US" sz="2400" dirty="0">
                <a:solidFill>
                  <a:srgbClr val="000000"/>
                </a:solidFill>
                <a:latin typeface="+mj-lt"/>
              </a:rPr>
            </a:b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communicate?</a:t>
            </a:r>
          </a:p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3360" b="1" dirty="0">
                <a:solidFill>
                  <a:srgbClr val="000000"/>
                </a:solidFill>
                <a:latin typeface="+mj-lt"/>
              </a:rPr>
              <a:t>seven tips from </a:t>
            </a:r>
          </a:p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3360" b="1" dirty="0" smtClean="0">
                <a:solidFill>
                  <a:srgbClr val="000000"/>
                </a:solidFill>
                <a:latin typeface="+mj-lt"/>
              </a:rPr>
              <a:t>story telling </a:t>
            </a:r>
            <a:r>
              <a:rPr lang="en-US" altLang="en-US" sz="3360" b="1" dirty="0">
                <a:solidFill>
                  <a:srgbClr val="000000"/>
                </a:solidFill>
                <a:latin typeface="+mj-lt"/>
              </a:rPr>
              <a:t>method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5235" y="1578521"/>
            <a:ext cx="5187902" cy="358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548640"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defRPr/>
            </a:pPr>
            <a:r>
              <a:rPr lang="en-US" sz="2160" dirty="0">
                <a:solidFill>
                  <a:srgbClr val="000000"/>
                </a:solidFill>
                <a:latin typeface="+mj-lt"/>
              </a:rPr>
              <a:t>Start small then big</a:t>
            </a:r>
          </a:p>
          <a:p>
            <a:pPr marL="548640" indent="-548640"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defRPr/>
            </a:pPr>
            <a:r>
              <a:rPr lang="en-US" sz="2160" dirty="0">
                <a:solidFill>
                  <a:srgbClr val="000000"/>
                </a:solidFill>
                <a:latin typeface="+mj-lt"/>
              </a:rPr>
              <a:t>No opinion but experience</a:t>
            </a:r>
          </a:p>
          <a:p>
            <a:pPr marL="548640" indent="-548640"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defRPr/>
            </a:pPr>
            <a:r>
              <a:rPr lang="en-US" sz="2160" dirty="0">
                <a:solidFill>
                  <a:srgbClr val="000000"/>
                </a:solidFill>
                <a:latin typeface="+mj-lt"/>
              </a:rPr>
              <a:t>Avoid adjectives, describe facts</a:t>
            </a:r>
          </a:p>
          <a:p>
            <a:pPr marL="548640" indent="-548640"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defRPr/>
            </a:pPr>
            <a:r>
              <a:rPr lang="en-US" sz="2160" dirty="0">
                <a:solidFill>
                  <a:srgbClr val="000000"/>
                </a:solidFill>
                <a:latin typeface="+mj-lt"/>
              </a:rPr>
              <a:t>No issues/problems but people</a:t>
            </a:r>
          </a:p>
          <a:p>
            <a:pPr marL="548640" indent="-548640"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defRPr/>
            </a:pPr>
            <a:r>
              <a:rPr lang="en-US" sz="2160" dirty="0">
                <a:solidFill>
                  <a:srgbClr val="000000"/>
                </a:solidFill>
                <a:latin typeface="+mj-lt"/>
              </a:rPr>
              <a:t>After figures, use comparison</a:t>
            </a:r>
          </a:p>
          <a:p>
            <a:pPr marL="548640" indent="-548640"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defRPr/>
            </a:pPr>
            <a:r>
              <a:rPr lang="en-US" sz="2160" dirty="0">
                <a:solidFill>
                  <a:srgbClr val="000000"/>
                </a:solidFill>
                <a:latin typeface="+mj-lt"/>
              </a:rPr>
              <a:t>Mind your language</a:t>
            </a:r>
          </a:p>
          <a:p>
            <a:pPr marL="548640" indent="-548640">
              <a:lnSpc>
                <a:spcPct val="150000"/>
              </a:lnSpc>
              <a:buClr>
                <a:schemeClr val="accent1"/>
              </a:buClr>
              <a:buSzPct val="100000"/>
              <a:buFont typeface="Arial" charset="0"/>
              <a:buChar char="•"/>
              <a:defRPr/>
            </a:pPr>
            <a:r>
              <a:rPr lang="en-US" sz="2160" dirty="0">
                <a:solidFill>
                  <a:srgbClr val="000000"/>
                </a:solidFill>
                <a:latin typeface="+mj-lt"/>
              </a:rPr>
              <a:t>You can never tell two stories at a time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917934" y="1158935"/>
            <a:ext cx="0" cy="47673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6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65" b="1110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12651339" flipH="1" flipV="1">
            <a:off x="3737748" y="3932222"/>
            <a:ext cx="2959540" cy="2537867"/>
            <a:chOff x="423456" y="88178"/>
            <a:chExt cx="2377060" cy="2038378"/>
          </a:xfrm>
          <a:solidFill>
            <a:schemeClr val="accent1"/>
          </a:solidFill>
        </p:grpSpPr>
        <p:sp>
          <p:nvSpPr>
            <p:cNvPr id="19" name="Oval 18"/>
            <p:cNvSpPr/>
            <p:nvPr userDrawn="1"/>
          </p:nvSpPr>
          <p:spPr>
            <a:xfrm>
              <a:off x="423456" y="409780"/>
              <a:ext cx="1514728" cy="15147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2046887" y="88178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9820690">
              <a:off x="1763432" y="608504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10508983" flipH="1" flipV="1">
            <a:off x="394622" y="455104"/>
            <a:ext cx="6069262" cy="5204518"/>
            <a:chOff x="423457" y="88179"/>
            <a:chExt cx="2377059" cy="2038377"/>
          </a:xfrm>
          <a:solidFill>
            <a:schemeClr val="accent2"/>
          </a:solidFill>
        </p:grpSpPr>
        <p:sp>
          <p:nvSpPr>
            <p:cNvPr id="13" name="Oval 12"/>
            <p:cNvSpPr/>
            <p:nvPr userDrawn="1"/>
          </p:nvSpPr>
          <p:spPr>
            <a:xfrm>
              <a:off x="423457" y="409781"/>
              <a:ext cx="1514728" cy="1514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821005" y="1660480"/>
              <a:ext cx="466076" cy="4660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2501108">
              <a:off x="1734785" y="1631421"/>
              <a:ext cx="175254" cy="14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2046887" y="88179"/>
              <a:ext cx="753629" cy="7536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 rot="19820690">
              <a:off x="1763432" y="608505"/>
              <a:ext cx="467236" cy="1657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252" y="2102275"/>
            <a:ext cx="2140728" cy="79104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THANK YOU 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FOR </a:t>
            </a:r>
            <a:r>
              <a:rPr lang="en-US" sz="1800" b="1" i="1" dirty="0" smtClean="0">
                <a:solidFill>
                  <a:schemeClr val="bg1"/>
                </a:solidFill>
              </a:rPr>
              <a:t>WATCHING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1136" y="2925774"/>
            <a:ext cx="20056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ea typeface="Calibri" charset="0"/>
                <a:cs typeface="Calibri" charset="0"/>
              </a:rPr>
              <a:t>Mauritskade</a:t>
            </a:r>
            <a:r>
              <a:rPr lang="en-US" sz="1000" dirty="0">
                <a:solidFill>
                  <a:schemeClr val="bg1"/>
                </a:solidFill>
                <a:ea typeface="Calibri" charset="0"/>
                <a:cs typeface="Calibri" charset="0"/>
              </a:rPr>
              <a:t> 63</a:t>
            </a:r>
          </a:p>
          <a:p>
            <a:r>
              <a:rPr lang="en-US" sz="1000" dirty="0">
                <a:solidFill>
                  <a:schemeClr val="bg1"/>
                </a:solidFill>
                <a:ea typeface="Calibri" charset="0"/>
                <a:cs typeface="Calibri" charset="0"/>
              </a:rPr>
              <a:t>1092 AD Amsterdam</a:t>
            </a:r>
          </a:p>
          <a:p>
            <a:r>
              <a:rPr lang="en-US" sz="1000" dirty="0">
                <a:solidFill>
                  <a:schemeClr val="bg1"/>
                </a:solidFill>
                <a:ea typeface="Calibri" charset="0"/>
                <a:cs typeface="Calibri" charset="0"/>
              </a:rPr>
              <a:t>The Netherlands</a:t>
            </a:r>
          </a:p>
          <a:p>
            <a:endParaRPr lang="en-US" sz="1000" dirty="0">
              <a:solidFill>
                <a:schemeClr val="bg1"/>
              </a:solidFill>
              <a:ea typeface="Calibri" charset="0"/>
              <a:cs typeface="Calibri" charset="0"/>
            </a:endParaRPr>
          </a:p>
          <a:p>
            <a:r>
              <a:rPr lang="en-US" sz="1000" dirty="0">
                <a:solidFill>
                  <a:schemeClr val="bg1"/>
                </a:solidFill>
                <a:ea typeface="Calibri" charset="0"/>
                <a:cs typeface="Calibri" charset="0"/>
              </a:rPr>
              <a:t>P.O. Box 95001</a:t>
            </a:r>
          </a:p>
          <a:p>
            <a:r>
              <a:rPr lang="en-US" sz="1000" dirty="0">
                <a:solidFill>
                  <a:schemeClr val="bg1"/>
                </a:solidFill>
                <a:ea typeface="Calibri" charset="0"/>
                <a:cs typeface="Calibri" charset="0"/>
              </a:rPr>
              <a:t>1090 HA Amsterdam</a:t>
            </a:r>
          </a:p>
          <a:p>
            <a:endParaRPr lang="en-US" sz="1000" dirty="0">
              <a:solidFill>
                <a:schemeClr val="bg1"/>
              </a:solidFill>
              <a:ea typeface="Calibri" charset="0"/>
              <a:cs typeface="Calibri" charset="0"/>
            </a:endParaRPr>
          </a:p>
          <a:p>
            <a:r>
              <a:rPr lang="en-US" sz="1000" dirty="0">
                <a:solidFill>
                  <a:schemeClr val="bg1"/>
                </a:solidFill>
                <a:ea typeface="Calibri" charset="0"/>
                <a:cs typeface="Calibri" charset="0"/>
              </a:rPr>
              <a:t>T : +31 (0) 20 56 88 701</a:t>
            </a:r>
          </a:p>
          <a:p>
            <a:r>
              <a:rPr lang="en-US" sz="1000" dirty="0">
                <a:solidFill>
                  <a:schemeClr val="bg1"/>
                </a:solidFill>
                <a:ea typeface="Calibri" charset="0"/>
                <a:cs typeface="Calibri" charset="0"/>
              </a:rPr>
              <a:t>E: </a:t>
            </a:r>
            <a:r>
              <a:rPr lang="en-US" sz="1000" dirty="0" err="1">
                <a:solidFill>
                  <a:schemeClr val="bg1"/>
                </a:solidFill>
                <a:ea typeface="Calibri" charset="0"/>
                <a:cs typeface="Calibri" charset="0"/>
              </a:rPr>
              <a:t>info@share-netinternational.org</a:t>
            </a:r>
            <a:endParaRPr lang="en-US" sz="1000" dirty="0">
              <a:solidFill>
                <a:schemeClr val="bg1"/>
              </a:solidFill>
              <a:ea typeface="Calibri" charset="0"/>
              <a:cs typeface="Calibri" charset="0"/>
            </a:endParaRPr>
          </a:p>
          <a:p>
            <a:r>
              <a:rPr lang="en-US" sz="1000" dirty="0">
                <a:solidFill>
                  <a:schemeClr val="bg1"/>
                </a:solidFill>
                <a:ea typeface="Calibri" charset="0"/>
                <a:cs typeface="Calibri" charset="0"/>
              </a:rPr>
              <a:t>E: </a:t>
            </a:r>
            <a:r>
              <a:rPr lang="en-US" sz="1000" dirty="0" err="1">
                <a:solidFill>
                  <a:schemeClr val="bg1"/>
                </a:solidFill>
                <a:ea typeface="Calibri" charset="0"/>
                <a:cs typeface="Calibri" charset="0"/>
              </a:rPr>
              <a:t>info@share-net.nl</a:t>
            </a:r>
            <a:endParaRPr lang="en-US" sz="1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749088" y="198845"/>
            <a:ext cx="365932" cy="3659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81239" y="585206"/>
            <a:ext cx="533136" cy="5331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56704" y="957317"/>
            <a:ext cx="728055" cy="7280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5131" y="1887947"/>
            <a:ext cx="2946424" cy="293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Tx/>
              <a:buNone/>
            </a:pPr>
            <a:r>
              <a:rPr lang="en-US" altLang="en-US" sz="216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KNOWLEDGE SHARING </a:t>
            </a:r>
          </a:p>
          <a:p>
            <a:pPr algn="r">
              <a:lnSpc>
                <a:spcPts val="4584"/>
              </a:lnSpc>
            </a:pPr>
            <a:r>
              <a:rPr lang="en-US" altLang="en-US" sz="432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Do you understand me?</a:t>
            </a:r>
          </a:p>
          <a:p>
            <a:pPr algn="r">
              <a:buClr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seven tips from</a:t>
            </a:r>
          </a:p>
          <a:p>
            <a:pPr algn="r">
              <a:buClr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storytelling method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513" y="1510374"/>
            <a:ext cx="6126876" cy="368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73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2581" y="2427894"/>
            <a:ext cx="2519650" cy="1651404"/>
          </a:xfrm>
        </p:spPr>
        <p:txBody>
          <a:bodyPr>
            <a:noAutofit/>
          </a:bodyPr>
          <a:lstStyle/>
          <a:p>
            <a:pPr algn="r"/>
            <a:r>
              <a:rPr lang="en-US" altLang="en-US" sz="2400" b="1" smtClean="0">
                <a:latin typeface="Calibri" charset="0"/>
                <a:ea typeface="Calibri" charset="0"/>
                <a:cs typeface="Calibri" charset="0"/>
              </a:rPr>
              <a:t>Count</a:t>
            </a:r>
            <a:br>
              <a:rPr lang="en-US" altLang="en-US" sz="2400" b="1" smtClean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2400" b="1" smtClean="0">
                <a:latin typeface="Calibri" charset="0"/>
                <a:ea typeface="Calibri" charset="0"/>
                <a:cs typeface="Calibri" charset="0"/>
              </a:rPr>
              <a:t>the number</a:t>
            </a:r>
            <a:br>
              <a:rPr lang="en-US" altLang="en-US" sz="2400" b="1" smtClean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2400" b="1" smtClean="0"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lang="en-US" altLang="en-US" sz="2400" b="1" dirty="0">
                <a:latin typeface="Calibri" charset="0"/>
                <a:ea typeface="Calibri" charset="0"/>
                <a:cs typeface="Calibri" charset="0"/>
              </a:rPr>
              <a:t>‘F’ in </a:t>
            </a:r>
            <a:r>
              <a:rPr lang="en-US" altLang="en-US" sz="2400" b="1" dirty="0" smtClean="0">
                <a:latin typeface="Calibri" charset="0"/>
                <a:ea typeface="Calibri" charset="0"/>
                <a:cs typeface="Calibri" charset="0"/>
              </a:rPr>
              <a:t>the following </a:t>
            </a:r>
            <a:r>
              <a:rPr lang="en-US" altLang="en-US" sz="2400" b="1" dirty="0">
                <a:latin typeface="Calibri" charset="0"/>
                <a:ea typeface="Calibri" charset="0"/>
                <a:cs typeface="Calibri" charset="0"/>
              </a:rPr>
              <a:t>text</a:t>
            </a:r>
            <a:endParaRPr lang="en-US" sz="2400" b="1" dirty="0">
              <a:latin typeface="Kohinoor Bangla" charset="0"/>
              <a:ea typeface="Kohinoor Bangla" charset="0"/>
              <a:cs typeface="Kohinoor Bangl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57905" y="1823489"/>
            <a:ext cx="5317865" cy="2860213"/>
          </a:xfrm>
        </p:spPr>
        <p:txBody>
          <a:bodyPr>
            <a:noAutofit/>
          </a:bodyPr>
          <a:lstStyle/>
          <a:p>
            <a:pPr marL="0" indent="0">
              <a:buSzPct val="100000"/>
              <a:buNone/>
              <a:tabLst>
                <a:tab pos="0" algn="l"/>
                <a:tab pos="457182" algn="l"/>
                <a:tab pos="914364" algn="l"/>
                <a:tab pos="1371545" algn="l"/>
                <a:tab pos="1828727" algn="l"/>
                <a:tab pos="2285909" algn="l"/>
                <a:tab pos="2743091" algn="l"/>
                <a:tab pos="3200272" algn="l"/>
                <a:tab pos="3657454" algn="l"/>
                <a:tab pos="4114636" algn="l"/>
                <a:tab pos="4571818" algn="l"/>
                <a:tab pos="5028998" algn="l"/>
                <a:tab pos="5486180" algn="l"/>
                <a:tab pos="5943362" algn="l"/>
                <a:tab pos="6400544" algn="l"/>
                <a:tab pos="6857725" algn="l"/>
                <a:tab pos="7314907" algn="l"/>
                <a:tab pos="7772089" algn="l"/>
                <a:tab pos="8229271" algn="l"/>
                <a:tab pos="8686452" algn="l"/>
                <a:tab pos="9143634" algn="l"/>
              </a:tabLst>
            </a:pPr>
            <a:r>
              <a:rPr lang="en-US" altLang="en-US" sz="4000" b="1" dirty="0" smtClean="0">
                <a:latin typeface="Calibri" charset="0"/>
                <a:ea typeface="Calibri" charset="0"/>
                <a:cs typeface="Calibri" charset="0"/>
              </a:rPr>
              <a:t>FINISHED FILES ARE THE RESULT OF YEARS OF SCIENTIFIC STUDY COMBINED WITH THE EXPERIENCE OF YEARS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30061" y="1045308"/>
            <a:ext cx="0" cy="4767384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5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4455017" y="1821671"/>
            <a:ext cx="5110162" cy="286385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SzPct val="100000"/>
              <a:buNone/>
              <a:tabLst>
                <a:tab pos="0" algn="l"/>
                <a:tab pos="457182" algn="l"/>
                <a:tab pos="914364" algn="l"/>
                <a:tab pos="1371545" algn="l"/>
                <a:tab pos="1828727" algn="l"/>
                <a:tab pos="2285909" algn="l"/>
                <a:tab pos="2743091" algn="l"/>
                <a:tab pos="3200272" algn="l"/>
                <a:tab pos="3657454" algn="l"/>
                <a:tab pos="4114636" algn="l"/>
                <a:tab pos="4571818" algn="l"/>
                <a:tab pos="5028998" algn="l"/>
                <a:tab pos="5486180" algn="l"/>
                <a:tab pos="5943362" algn="l"/>
                <a:tab pos="6400544" algn="l"/>
                <a:tab pos="6857725" algn="l"/>
                <a:tab pos="7314907" algn="l"/>
                <a:tab pos="7772089" algn="l"/>
                <a:tab pos="8229271" algn="l"/>
                <a:tab pos="8686452" algn="l"/>
                <a:tab pos="9143634" algn="l"/>
              </a:tabLst>
            </a:pPr>
            <a:r>
              <a:rPr lang="en-US" altLang="en-US" sz="4000" b="1" dirty="0">
                <a:solidFill>
                  <a:srgbClr val="FF33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alt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INISHED </a:t>
            </a:r>
            <a:r>
              <a:rPr lang="en-US" altLang="en-US" sz="4000" b="1" dirty="0">
                <a:solidFill>
                  <a:srgbClr val="FF33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alt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ILES ARE THE </a:t>
            </a:r>
            <a:r>
              <a:rPr lang="en-US" alt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RESULT </a:t>
            </a:r>
            <a:r>
              <a:rPr lang="en-US" alt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en-US" altLang="en-US" sz="4000" b="1" dirty="0">
                <a:solidFill>
                  <a:srgbClr val="FF33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alt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YEARS O</a:t>
            </a:r>
            <a:r>
              <a:rPr lang="en-US" altLang="en-US" sz="4000" b="1" dirty="0">
                <a:solidFill>
                  <a:srgbClr val="FF33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alt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SCIENTI</a:t>
            </a:r>
            <a:r>
              <a:rPr lang="en-US" altLang="en-US" sz="4000" b="1" dirty="0" smtClean="0">
                <a:solidFill>
                  <a:srgbClr val="FF33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alt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IC STUDY </a:t>
            </a:r>
            <a:r>
              <a:rPr lang="en-US" alt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COMBINED WITH </a:t>
            </a:r>
            <a:r>
              <a:rPr lang="en-US" altLang="en-US" sz="40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THE EXPERIENCE </a:t>
            </a:r>
            <a:r>
              <a:rPr lang="en-US" alt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en-US" altLang="en-US" sz="4000" b="1" dirty="0">
                <a:solidFill>
                  <a:srgbClr val="FF33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altLang="en-US" sz="4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YEARS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23649" y="1045308"/>
            <a:ext cx="0" cy="4767384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042581" y="2427894"/>
            <a:ext cx="2519650" cy="1651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+mj-lt"/>
                <a:ea typeface="FoundryMonoline-Bold" charset="0"/>
                <a:cs typeface="FoundryMonoline-Bold" charset="0"/>
              </a:defRPr>
            </a:lvl1pPr>
          </a:lstStyle>
          <a:p>
            <a:pPr algn="r"/>
            <a:r>
              <a:rPr lang="en-US" altLang="en-US" sz="2400" b="1" smtClean="0">
                <a:latin typeface="Calibri" charset="0"/>
                <a:ea typeface="Calibri" charset="0"/>
                <a:cs typeface="Calibri" charset="0"/>
              </a:rPr>
              <a:t>Count</a:t>
            </a:r>
            <a:br>
              <a:rPr lang="en-US" altLang="en-US" sz="2400" b="1" smtClean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2400" b="1" smtClean="0">
                <a:latin typeface="Calibri" charset="0"/>
                <a:ea typeface="Calibri" charset="0"/>
                <a:cs typeface="Calibri" charset="0"/>
              </a:rPr>
              <a:t>the number</a:t>
            </a:r>
            <a:br>
              <a:rPr lang="en-US" altLang="en-US" sz="2400" b="1" smtClean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2400" b="1" smtClean="0">
                <a:latin typeface="Calibri" charset="0"/>
                <a:ea typeface="Calibri" charset="0"/>
                <a:cs typeface="Calibri" charset="0"/>
              </a:rPr>
              <a:t>of ‘F’ in the following text</a:t>
            </a:r>
            <a:endParaRPr lang="en-US" sz="2400" b="1" dirty="0">
              <a:latin typeface="Kohinoor Bangla" charset="0"/>
              <a:ea typeface="Kohinoor Bangla" charset="0"/>
              <a:cs typeface="Kohinoor Bang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4030" y="2211185"/>
            <a:ext cx="2466975" cy="2435630"/>
          </a:xfrm>
        </p:spPr>
        <p:txBody>
          <a:bodyPr>
            <a:noAutofit/>
          </a:bodyPr>
          <a:lstStyle/>
          <a:p>
            <a:pPr algn="r"/>
            <a:r>
              <a:rPr lang="en-GB" altLang="en-US" sz="2400" b="1" dirty="0"/>
              <a:t>The combination of </a:t>
            </a:r>
            <a:r>
              <a:rPr lang="en-GB" altLang="en-US" sz="2400" b="1" dirty="0" smtClean="0"/>
              <a:t>elements</a:t>
            </a:r>
            <a:br>
              <a:rPr lang="en-GB" altLang="en-US" sz="2400" b="1" dirty="0" smtClean="0"/>
            </a:br>
            <a:r>
              <a:rPr lang="en-GB" altLang="en-US" sz="2400" b="1" dirty="0" smtClean="0"/>
              <a:t>of </a:t>
            </a:r>
            <a:r>
              <a:rPr lang="en-GB" altLang="en-US" sz="2400" b="1" dirty="0"/>
              <a:t>a message determines</a:t>
            </a:r>
            <a:br>
              <a:rPr lang="en-GB" altLang="en-US" sz="2400" b="1" dirty="0"/>
            </a:br>
            <a:r>
              <a:rPr lang="en-GB" altLang="en-US" sz="2400" b="1" dirty="0" smtClean="0"/>
              <a:t>interpretation </a:t>
            </a:r>
            <a:r>
              <a:rPr lang="en-GB" altLang="en-US" sz="2400" b="1" dirty="0"/>
              <a:t>of the message</a:t>
            </a: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4438217" y="1648951"/>
            <a:ext cx="3623698" cy="325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3910588" y="1045308"/>
            <a:ext cx="0" cy="47673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030779" y="2014002"/>
            <a:ext cx="2513013" cy="1805103"/>
          </a:xfrm>
        </p:spPr>
        <p:txBody>
          <a:bodyPr>
            <a:noAutofit/>
          </a:bodyPr>
          <a:lstStyle/>
          <a:p>
            <a:pPr algn="r"/>
            <a:r>
              <a:rPr lang="en-GB" altLang="en-US" sz="2400" b="1" dirty="0"/>
              <a:t>The combination of elements of an image determines</a:t>
            </a:r>
            <a:br>
              <a:rPr lang="en-GB" altLang="en-US" sz="2400" b="1" dirty="0"/>
            </a:br>
            <a:r>
              <a:rPr lang="en-GB" altLang="en-US" sz="2400" b="1" dirty="0"/>
              <a:t> Interpretation of the images</a:t>
            </a: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34203" y="1933575"/>
            <a:ext cx="27987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0929" y="1933575"/>
            <a:ext cx="279850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916238" y="1045308"/>
            <a:ext cx="0" cy="4767384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46909" y="3832222"/>
            <a:ext cx="2296883" cy="9787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>
              <a:buClrTx/>
              <a:buNone/>
            </a:pPr>
            <a:r>
              <a:rPr lang="en-GB" altLang="en-US" sz="1920" b="1" i="1" dirty="0">
                <a:solidFill>
                  <a:schemeClr val="bg1"/>
                </a:solidFill>
                <a:latin typeface="+mj-lt"/>
              </a:rPr>
              <a:t>The whole is greater than the sum of all it's parts</a:t>
            </a:r>
          </a:p>
        </p:txBody>
      </p:sp>
    </p:spTree>
    <p:extLst>
      <p:ext uri="{BB962C8B-B14F-4D97-AF65-F5344CB8AC3E}">
        <p14:creationId xmlns:p14="http://schemas.microsoft.com/office/powerpoint/2010/main" val="9015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833845"/>
            <a:ext cx="694944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8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0" y="1045308"/>
            <a:ext cx="0" cy="4767384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wijnand laptop\visual literacy PP\Iwo-Jima-Memoria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86" y="1359513"/>
            <a:ext cx="2580552" cy="382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wijnand laptop\cartoons\rams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78" y="1956373"/>
            <a:ext cx="4426816" cy="322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14742" y="648831"/>
            <a:ext cx="1751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Iwo Jima Memorial </a:t>
            </a:r>
            <a:r>
              <a:rPr lang="en-US" sz="1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Washington</a:t>
            </a:r>
            <a:endParaRPr lang="en-GB" sz="1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1700" y="648831"/>
            <a:ext cx="1116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None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Ground </a:t>
            </a:r>
            <a:r>
              <a:rPr lang="en-US" altLang="en-US" sz="1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Zero</a:t>
            </a:r>
            <a:br>
              <a:rPr lang="en-US" altLang="en-US" sz="1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1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New </a:t>
            </a:r>
            <a:r>
              <a:rPr lang="en-US" altLang="en-US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York</a:t>
            </a:r>
            <a:endParaRPr lang="en-GB" altLang="en-US" sz="1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587093" y="3043645"/>
            <a:ext cx="1284107" cy="55661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108000" tIns="56160" rIns="108000" bIns="5616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880" b="1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663042" y="3451861"/>
            <a:ext cx="1737360" cy="1906"/>
          </a:xfrm>
          <a:prstGeom prst="line">
            <a:avLst/>
          </a:prstGeom>
          <a:noFill/>
          <a:ln w="28440">
            <a:solidFill>
              <a:schemeClr val="accent1"/>
            </a:solidFill>
            <a:prstDash val="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16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7111640" y="3461658"/>
            <a:ext cx="1737360" cy="1906"/>
          </a:xfrm>
          <a:prstGeom prst="line">
            <a:avLst/>
          </a:prstGeom>
          <a:noFill/>
          <a:ln w="28440">
            <a:solidFill>
              <a:schemeClr val="accent1"/>
            </a:solidFill>
            <a:prstDash val="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16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7111640" y="3187338"/>
            <a:ext cx="1737360" cy="1906"/>
          </a:xfrm>
          <a:prstGeom prst="line">
            <a:avLst/>
          </a:prstGeom>
          <a:noFill/>
          <a:ln w="28440">
            <a:solidFill>
              <a:schemeClr val="accent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16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663042" y="3177541"/>
            <a:ext cx="1737360" cy="1906"/>
          </a:xfrm>
          <a:prstGeom prst="line">
            <a:avLst/>
          </a:prstGeom>
          <a:noFill/>
          <a:ln w="28440">
            <a:solidFill>
              <a:schemeClr val="accent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16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91842" y="2952205"/>
            <a:ext cx="1554480" cy="73152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z="216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989953" y="1492432"/>
            <a:ext cx="4253252" cy="5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tIns="56160" rIns="108000" bIns="5616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880" spc="720" dirty="0">
                <a:solidFill>
                  <a:schemeClr val="accent5"/>
                </a:solidFill>
                <a:latin typeface="+mj-lt"/>
              </a:rPr>
              <a:t>COMMUNICATION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895302" y="3073036"/>
            <a:ext cx="1418379" cy="445816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 lIns="108000" tIns="56160" rIns="108000" bIns="5616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160" b="1" dirty="0">
                <a:solidFill>
                  <a:schemeClr val="bg1"/>
                </a:solidFill>
              </a:rPr>
              <a:t>sender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9091684" y="3092230"/>
            <a:ext cx="1515356" cy="44581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 lIns="108000" tIns="56160" rIns="108000" bIns="5616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Arial" charset="0"/>
                <a:ea typeface="ＭＳ Ｐゴシック" charset="-128"/>
                <a:cs typeface="Arial Unicode MS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160" b="1" dirty="0">
                <a:solidFill>
                  <a:schemeClr val="bg1"/>
                </a:solidFill>
              </a:rPr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9253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NI_3">
      <a:dk1>
        <a:srgbClr val="A10869"/>
      </a:dk1>
      <a:lt1>
        <a:srgbClr val="FFFFFF"/>
      </a:lt1>
      <a:dk2>
        <a:srgbClr val="A10869"/>
      </a:dk2>
      <a:lt2>
        <a:srgbClr val="FEFFFE"/>
      </a:lt2>
      <a:accent1>
        <a:srgbClr val="FFC001"/>
      </a:accent1>
      <a:accent2>
        <a:srgbClr val="A10869"/>
      </a:accent2>
      <a:accent3>
        <a:srgbClr val="EF48A1"/>
      </a:accent3>
      <a:accent4>
        <a:srgbClr val="50BFCA"/>
      </a:accent4>
      <a:accent5>
        <a:srgbClr val="1A5378"/>
      </a:accent5>
      <a:accent6>
        <a:srgbClr val="15425F"/>
      </a:accent6>
      <a:hlink>
        <a:srgbClr val="A2096A"/>
      </a:hlink>
      <a:folHlink>
        <a:srgbClr val="97979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I_PPT_Template" id="{FF36AF63-4D47-AF4E-AD81-8C8BC8EC6E25}" vid="{855426F0-51C6-2D42-A97B-58AF704E2E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SNI_PPT_Template_2018</Template>
  <TotalTime>145</TotalTime>
  <Words>157</Words>
  <Application>Microsoft Macintosh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Unicode MS</vt:lpstr>
      <vt:lpstr>Calibri</vt:lpstr>
      <vt:lpstr>FoundryMonoline-Bold</vt:lpstr>
      <vt:lpstr>FoundryMonoline-Light</vt:lpstr>
      <vt:lpstr>FoundryMonoline-Regular</vt:lpstr>
      <vt:lpstr>Kohinoor Bangla</vt:lpstr>
      <vt:lpstr>ＭＳ Ｐゴシック</vt:lpstr>
      <vt:lpstr>Times New Roman</vt:lpstr>
      <vt:lpstr>Arial</vt:lpstr>
      <vt:lpstr>Office Theme</vt:lpstr>
      <vt:lpstr>STORY TELLING METHOD</vt:lpstr>
      <vt:lpstr>PowerPoint Presentation</vt:lpstr>
      <vt:lpstr>Count the number of ‘F’ in the following text</vt:lpstr>
      <vt:lpstr>PowerPoint Presentation</vt:lpstr>
      <vt:lpstr>The combination of elements of a message determines interpretation of the message</vt:lpstr>
      <vt:lpstr>The combination of elements of an image determines  Interpretation of the images</vt:lpstr>
      <vt:lpstr>PowerPoint Presentation</vt:lpstr>
      <vt:lpstr>PowerPoint Presentation</vt:lpstr>
      <vt:lpstr>PowerPoint Presentation</vt:lpstr>
      <vt:lpstr>PowerPoint Presentation</vt:lpstr>
      <vt:lpstr>THANK YOU  FOR WATCHING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YEAR STRATEGIC PLAN</dc:title>
  <dc:creator>Microsoft Office User</dc:creator>
  <cp:lastModifiedBy>Microsoft Office User</cp:lastModifiedBy>
  <cp:revision>29</cp:revision>
  <dcterms:created xsi:type="dcterms:W3CDTF">2018-09-25T10:42:01Z</dcterms:created>
  <dcterms:modified xsi:type="dcterms:W3CDTF">2018-10-18T06:37:57Z</dcterms:modified>
</cp:coreProperties>
</file>